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1"/>
  </p:notesMasterIdLst>
  <p:sldIdLst>
    <p:sldId id="256" r:id="rId2"/>
    <p:sldId id="257" r:id="rId3"/>
    <p:sldId id="296" r:id="rId4"/>
    <p:sldId id="297" r:id="rId5"/>
    <p:sldId id="298" r:id="rId6"/>
    <p:sldId id="258" r:id="rId7"/>
    <p:sldId id="260" r:id="rId8"/>
    <p:sldId id="261" r:id="rId9"/>
    <p:sldId id="299" r:id="rId10"/>
    <p:sldId id="262" r:id="rId11"/>
    <p:sldId id="300" r:id="rId12"/>
    <p:sldId id="263" r:id="rId13"/>
    <p:sldId id="264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6" r:id="rId24"/>
    <p:sldId id="325" r:id="rId25"/>
    <p:sldId id="324" r:id="rId26"/>
    <p:sldId id="323" r:id="rId27"/>
    <p:sldId id="322" r:id="rId28"/>
    <p:sldId id="321" r:id="rId29"/>
    <p:sldId id="320" r:id="rId30"/>
    <p:sldId id="319" r:id="rId31"/>
    <p:sldId id="318" r:id="rId32"/>
    <p:sldId id="317" r:id="rId33"/>
    <p:sldId id="310" r:id="rId34"/>
    <p:sldId id="327" r:id="rId35"/>
    <p:sldId id="328" r:id="rId36"/>
    <p:sldId id="314" r:id="rId37"/>
    <p:sldId id="277" r:id="rId38"/>
    <p:sldId id="268" r:id="rId39"/>
    <p:sldId id="315" r:id="rId40"/>
  </p:sldIdLst>
  <p:sldSz cx="9144000" cy="5143500" type="screen16x9"/>
  <p:notesSz cx="6858000" cy="9144000"/>
  <p:embeddedFontLst>
    <p:embeddedFont>
      <p:font typeface="Archivo" panose="020B0604020202020204" charset="0"/>
      <p:regular r:id="rId42"/>
      <p:bold r:id="rId43"/>
      <p:italic r:id="rId44"/>
      <p:boldItalic r:id="rId45"/>
    </p:embeddedFont>
    <p:embeddedFont>
      <p:font typeface="Arial Black" panose="020B0A04020102020204" pitchFamily="34" charset="0"/>
      <p:bold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Nunito Light" pitchFamily="2" charset="0"/>
      <p:regular r:id="rId51"/>
      <p:italic r:id="rId52"/>
    </p:embeddedFont>
    <p:embeddedFont>
      <p:font typeface="Raleway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7C5"/>
    <a:srgbClr val="123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2EFDC9-6985-41E9-8163-3B256CC6DD48}">
  <a:tblStyle styleId="{0E2EFDC9-6985-41E9-8163-3B256CC6DD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F80A84-4208-4031-875E-2D928BF39FA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45" autoAdjust="0"/>
  </p:normalViewPr>
  <p:slideViewPr>
    <p:cSldViewPr snapToGrid="0">
      <p:cViewPr varScale="1">
        <p:scale>
          <a:sx n="98" d="100"/>
          <a:sy n="98" d="100"/>
        </p:scale>
        <p:origin x="85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DBC9E-DA56-483C-BBA2-9387ED5E6723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62FF87-7E9C-46EA-99A3-E82A659492ED}">
      <dgm:prSet phldrT="[Text]" custT="1"/>
      <dgm:spPr/>
      <dgm:t>
        <a:bodyPr/>
        <a:lstStyle/>
        <a:p>
          <a:r>
            <a:rPr lang="en-US" sz="1700" dirty="0" err="1"/>
            <a:t>Javascript</a:t>
          </a:r>
          <a:endParaRPr lang="en-US" sz="1700" dirty="0"/>
        </a:p>
      </dgm:t>
    </dgm:pt>
    <dgm:pt modelId="{F801A92A-F9D9-4A39-AD33-DE3F946A47B1}" type="parTrans" cxnId="{FB8FBA36-40EE-4323-8DDF-8721D903E670}">
      <dgm:prSet/>
      <dgm:spPr/>
      <dgm:t>
        <a:bodyPr/>
        <a:lstStyle/>
        <a:p>
          <a:endParaRPr lang="en-US"/>
        </a:p>
      </dgm:t>
    </dgm:pt>
    <dgm:pt modelId="{02D9BB7E-2018-482B-BB50-79CB42722F4A}" type="sibTrans" cxnId="{FB8FBA36-40EE-4323-8DDF-8721D903E670}">
      <dgm:prSet/>
      <dgm:spPr/>
      <dgm:t>
        <a:bodyPr/>
        <a:lstStyle/>
        <a:p>
          <a:endParaRPr lang="en-US"/>
        </a:p>
      </dgm:t>
    </dgm:pt>
    <dgm:pt modelId="{3DEC822E-88D0-4880-AB95-14A4BFF543BA}">
      <dgm:prSet phldrT="[Text]" custT="1"/>
      <dgm:spPr/>
      <dgm:t>
        <a:bodyPr/>
        <a:lstStyle/>
        <a:p>
          <a:r>
            <a:rPr lang="vi-VN" sz="1700" dirty="0"/>
            <a:t>Firebase</a:t>
          </a:r>
          <a:endParaRPr lang="en-US" sz="1700" dirty="0"/>
        </a:p>
      </dgm:t>
    </dgm:pt>
    <dgm:pt modelId="{17BD0891-7A9C-4AE5-8FC5-031950DA30D1}" type="parTrans" cxnId="{774CAE27-1861-4419-9DC0-262124B16ED3}">
      <dgm:prSet/>
      <dgm:spPr/>
      <dgm:t>
        <a:bodyPr/>
        <a:lstStyle/>
        <a:p>
          <a:endParaRPr lang="en-US"/>
        </a:p>
      </dgm:t>
    </dgm:pt>
    <dgm:pt modelId="{A159EC2E-3922-467C-B599-14ABBBC58217}" type="sibTrans" cxnId="{774CAE27-1861-4419-9DC0-262124B16ED3}">
      <dgm:prSet/>
      <dgm:spPr/>
      <dgm:t>
        <a:bodyPr/>
        <a:lstStyle/>
        <a:p>
          <a:endParaRPr lang="en-US"/>
        </a:p>
      </dgm:t>
    </dgm:pt>
    <dgm:pt modelId="{924EAB82-FF2F-442F-B45D-BD0F52AE2395}">
      <dgm:prSet phldrT="[Text]" custT="1"/>
      <dgm:spPr/>
      <dgm:t>
        <a:bodyPr/>
        <a:lstStyle/>
        <a:p>
          <a:r>
            <a:rPr lang="en-US" sz="1700" b="1" dirty="0"/>
            <a:t>MySQL</a:t>
          </a:r>
          <a:endParaRPr lang="en-US" sz="1700" dirty="0"/>
        </a:p>
      </dgm:t>
    </dgm:pt>
    <dgm:pt modelId="{D2DDBA5B-EA76-4619-A6FB-CE527DA84F18}" type="parTrans" cxnId="{C3F7C7EA-3C82-44A4-AD23-C75BB58CF0EE}">
      <dgm:prSet/>
      <dgm:spPr/>
      <dgm:t>
        <a:bodyPr/>
        <a:lstStyle/>
        <a:p>
          <a:endParaRPr lang="en-US"/>
        </a:p>
      </dgm:t>
    </dgm:pt>
    <dgm:pt modelId="{7DADBB68-BFA1-4DB1-8FF2-E9B7E9F9885B}" type="sibTrans" cxnId="{C3F7C7EA-3C82-44A4-AD23-C75BB58CF0EE}">
      <dgm:prSet/>
      <dgm:spPr/>
      <dgm:t>
        <a:bodyPr/>
        <a:lstStyle/>
        <a:p>
          <a:endParaRPr lang="en-US"/>
        </a:p>
      </dgm:t>
    </dgm:pt>
    <dgm:pt modelId="{2E958B0F-ACB1-415E-8203-F18B1DAAA59D}">
      <dgm:prSet phldrT="[Text]" custT="1"/>
      <dgm:spPr/>
      <dgm:t>
        <a:bodyPr/>
        <a:lstStyle/>
        <a:p>
          <a:r>
            <a:rPr lang="en-US" sz="1700" dirty="0"/>
            <a:t>ReactJS</a:t>
          </a:r>
        </a:p>
      </dgm:t>
    </dgm:pt>
    <dgm:pt modelId="{C1B846D2-CE72-44EF-96E6-2DBDC7A096AE}" type="parTrans" cxnId="{29F945B4-8296-46F2-9A92-2C577134F8FB}">
      <dgm:prSet/>
      <dgm:spPr/>
      <dgm:t>
        <a:bodyPr/>
        <a:lstStyle/>
        <a:p>
          <a:endParaRPr lang="en-US"/>
        </a:p>
      </dgm:t>
    </dgm:pt>
    <dgm:pt modelId="{9FE56733-B08B-4AD2-8C53-2D3973546AB7}" type="sibTrans" cxnId="{29F945B4-8296-46F2-9A92-2C577134F8FB}">
      <dgm:prSet/>
      <dgm:spPr/>
      <dgm:t>
        <a:bodyPr/>
        <a:lstStyle/>
        <a:p>
          <a:endParaRPr lang="en-US"/>
        </a:p>
      </dgm:t>
    </dgm:pt>
    <dgm:pt modelId="{A30970D3-722F-4CD1-A037-9B062E087459}">
      <dgm:prSet phldrT="[Text]" custT="1"/>
      <dgm:spPr/>
      <dgm:t>
        <a:bodyPr/>
        <a:lstStyle/>
        <a:p>
          <a:r>
            <a:rPr lang="en-US" sz="1700" dirty="0"/>
            <a:t>NodeJS</a:t>
          </a:r>
        </a:p>
      </dgm:t>
    </dgm:pt>
    <dgm:pt modelId="{95CFA9E5-FE3A-4792-BD56-D70E3802D3D1}" type="parTrans" cxnId="{95FEDCDE-3B22-4A61-A3F9-C9B74D85596D}">
      <dgm:prSet/>
      <dgm:spPr/>
      <dgm:t>
        <a:bodyPr/>
        <a:lstStyle/>
        <a:p>
          <a:endParaRPr lang="en-US"/>
        </a:p>
      </dgm:t>
    </dgm:pt>
    <dgm:pt modelId="{FF197038-B710-4AE6-A92D-BF335F7FE2E6}" type="sibTrans" cxnId="{95FEDCDE-3B22-4A61-A3F9-C9B74D85596D}">
      <dgm:prSet/>
      <dgm:spPr/>
      <dgm:t>
        <a:bodyPr/>
        <a:lstStyle/>
        <a:p>
          <a:endParaRPr lang="en-US"/>
        </a:p>
      </dgm:t>
    </dgm:pt>
    <dgm:pt modelId="{F9D496B7-DD40-4BF3-AA46-E77394379D65}" type="pres">
      <dgm:prSet presAssocID="{1BFDBC9E-DA56-483C-BBA2-9387ED5E6723}" presName="rootNode" presStyleCnt="0">
        <dgm:presLayoutVars>
          <dgm:chMax/>
          <dgm:chPref/>
          <dgm:dir/>
          <dgm:animLvl val="lvl"/>
        </dgm:presLayoutVars>
      </dgm:prSet>
      <dgm:spPr/>
    </dgm:pt>
    <dgm:pt modelId="{3D34BA52-136B-4426-AA3E-C3B9B2A8E5A6}" type="pres">
      <dgm:prSet presAssocID="{C562FF87-7E9C-46EA-99A3-E82A659492ED}" presName="composite" presStyleCnt="0"/>
      <dgm:spPr/>
    </dgm:pt>
    <dgm:pt modelId="{81043CCF-0B0E-416A-BB96-18CB26A3C727}" type="pres">
      <dgm:prSet presAssocID="{C562FF87-7E9C-46EA-99A3-E82A659492ED}" presName="ParentText" presStyleLbl="node1" presStyleIdx="0" presStyleCnt="5" custScaleY="301829">
        <dgm:presLayoutVars>
          <dgm:chMax val="1"/>
          <dgm:chPref val="1"/>
          <dgm:bulletEnabled val="1"/>
        </dgm:presLayoutVars>
      </dgm:prSet>
      <dgm:spPr/>
    </dgm:pt>
    <dgm:pt modelId="{BBB29CC6-E3E2-4055-A56E-C05EB924465E}" type="pres">
      <dgm:prSet presAssocID="{C562FF87-7E9C-46EA-99A3-E82A659492ED}" presName="Image" presStyleLbl="bgImgPlace1" presStyleIdx="0" presStyleCnt="5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32BB4740-07F4-4335-AEBE-D19BE77B1970}" type="pres">
      <dgm:prSet presAssocID="{C562FF87-7E9C-46EA-99A3-E82A659492ED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4A91F0A6-8F2C-4173-A858-04C15EF8D774}" type="pres">
      <dgm:prSet presAssocID="{02D9BB7E-2018-482B-BB50-79CB42722F4A}" presName="sibTrans" presStyleCnt="0"/>
      <dgm:spPr/>
    </dgm:pt>
    <dgm:pt modelId="{47717430-605D-44FA-AED5-439939482AF0}" type="pres">
      <dgm:prSet presAssocID="{3DEC822E-88D0-4880-AB95-14A4BFF543BA}" presName="composite" presStyleCnt="0"/>
      <dgm:spPr/>
    </dgm:pt>
    <dgm:pt modelId="{87F01DA4-94C9-4139-9A3F-D7F9E13DD1A0}" type="pres">
      <dgm:prSet presAssocID="{3DEC822E-88D0-4880-AB95-14A4BFF543BA}" presName="ParentText" presStyleLbl="node1" presStyleIdx="1" presStyleCnt="5" custScaleY="301829">
        <dgm:presLayoutVars>
          <dgm:chMax val="1"/>
          <dgm:chPref val="1"/>
          <dgm:bulletEnabled val="1"/>
        </dgm:presLayoutVars>
      </dgm:prSet>
      <dgm:spPr/>
    </dgm:pt>
    <dgm:pt modelId="{CE5EB03F-7498-4A3E-968C-21EABFF7F8B6}" type="pres">
      <dgm:prSet presAssocID="{3DEC822E-88D0-4880-AB95-14A4BFF543BA}" presName="Image" presStyleLbl="bgImgPlace1" presStyleIdx="1" presStyleCnt="5" custScaleY="98801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53" r="-1953"/>
          </a:stretch>
        </a:blipFill>
      </dgm:spPr>
    </dgm:pt>
    <dgm:pt modelId="{217D0093-10B6-49C1-AE78-4C15158B57BA}" type="pres">
      <dgm:prSet presAssocID="{3DEC822E-88D0-4880-AB95-14A4BFF543BA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0FFBE1AB-F406-4F5B-84C1-763E0E312242}" type="pres">
      <dgm:prSet presAssocID="{A159EC2E-3922-467C-B599-14ABBBC58217}" presName="sibTrans" presStyleCnt="0"/>
      <dgm:spPr/>
    </dgm:pt>
    <dgm:pt modelId="{43A1B952-0257-4BE8-9E60-09015EB33CB4}" type="pres">
      <dgm:prSet presAssocID="{924EAB82-FF2F-442F-B45D-BD0F52AE2395}" presName="composite" presStyleCnt="0"/>
      <dgm:spPr/>
    </dgm:pt>
    <dgm:pt modelId="{3D8BF755-10C9-4A68-971B-A013FCD7CFEA}" type="pres">
      <dgm:prSet presAssocID="{924EAB82-FF2F-442F-B45D-BD0F52AE2395}" presName="ParentText" presStyleLbl="node1" presStyleIdx="2" presStyleCnt="5" custScaleY="301829">
        <dgm:presLayoutVars>
          <dgm:chMax val="1"/>
          <dgm:chPref val="1"/>
          <dgm:bulletEnabled val="1"/>
        </dgm:presLayoutVars>
      </dgm:prSet>
      <dgm:spPr/>
    </dgm:pt>
    <dgm:pt modelId="{75E889D0-EC50-4600-9A8D-DB96883BEA85}" type="pres">
      <dgm:prSet presAssocID="{924EAB82-FF2F-442F-B45D-BD0F52AE2395}" presName="Image" presStyleLbl="bgImgPlace1" presStyleIdx="2" presStyleCnt="5"/>
      <dgm:spPr>
        <a:blipFill dpi="0" rotWithShape="1">
          <a:blip xmlns:r="http://schemas.openxmlformats.org/officeDocument/2006/relationships" r:embed="rId3"/>
          <a:srcRect/>
          <a:stretch>
            <a:fillRect l="-1953" t="181" r="-1953" b="181"/>
          </a:stretch>
        </a:blipFill>
      </dgm:spPr>
    </dgm:pt>
    <dgm:pt modelId="{50C2F07D-D95E-4D04-AC23-06D927FDAF1D}" type="pres">
      <dgm:prSet presAssocID="{924EAB82-FF2F-442F-B45D-BD0F52AE2395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0811AB63-8ECF-4D42-91C1-749F0246FF78}" type="pres">
      <dgm:prSet presAssocID="{7DADBB68-BFA1-4DB1-8FF2-E9B7E9F9885B}" presName="sibTrans" presStyleCnt="0"/>
      <dgm:spPr/>
    </dgm:pt>
    <dgm:pt modelId="{8DAF8637-C340-4E59-B43F-3854F2246E7F}" type="pres">
      <dgm:prSet presAssocID="{2E958B0F-ACB1-415E-8203-F18B1DAAA59D}" presName="composite" presStyleCnt="0"/>
      <dgm:spPr/>
    </dgm:pt>
    <dgm:pt modelId="{98B3AD8A-09ED-4C8A-ACFF-7AEE54E3D731}" type="pres">
      <dgm:prSet presAssocID="{2E958B0F-ACB1-415E-8203-F18B1DAAA59D}" presName="ParentText" presStyleLbl="node1" presStyleIdx="3" presStyleCnt="5" custScaleY="301829">
        <dgm:presLayoutVars>
          <dgm:chMax val="1"/>
          <dgm:chPref val="1"/>
          <dgm:bulletEnabled val="1"/>
        </dgm:presLayoutVars>
      </dgm:prSet>
      <dgm:spPr/>
    </dgm:pt>
    <dgm:pt modelId="{F96C1611-05AE-4C42-B888-DEC48FE7AA48}" type="pres">
      <dgm:prSet presAssocID="{2E958B0F-ACB1-415E-8203-F18B1DAAA59D}" presName="Image" presStyleLbl="bgImgPlace1" presStyleIdx="3" presStyleCnt="5" custScaleX="97411" custScaleY="91974"/>
      <dgm:spPr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</dgm:spPr>
    </dgm:pt>
    <dgm:pt modelId="{A5A7CBE2-E1A9-4976-8714-E6F5B9008359}" type="pres">
      <dgm:prSet presAssocID="{2E958B0F-ACB1-415E-8203-F18B1DAAA59D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0FF3CF05-E379-456C-B265-A9978515EC8C}" type="pres">
      <dgm:prSet presAssocID="{9FE56733-B08B-4AD2-8C53-2D3973546AB7}" presName="sibTrans" presStyleCnt="0"/>
      <dgm:spPr/>
    </dgm:pt>
    <dgm:pt modelId="{4E6B55C1-F942-4193-873F-28B3F98697C0}" type="pres">
      <dgm:prSet presAssocID="{A30970D3-722F-4CD1-A037-9B062E087459}" presName="composite" presStyleCnt="0"/>
      <dgm:spPr/>
    </dgm:pt>
    <dgm:pt modelId="{AC7E92DE-63FE-4148-A89B-C2E0A596A5E3}" type="pres">
      <dgm:prSet presAssocID="{A30970D3-722F-4CD1-A037-9B062E087459}" presName="ParentText" presStyleLbl="node1" presStyleIdx="4" presStyleCnt="5" custScaleY="301829">
        <dgm:presLayoutVars>
          <dgm:chMax val="1"/>
          <dgm:chPref val="1"/>
          <dgm:bulletEnabled val="1"/>
        </dgm:presLayoutVars>
      </dgm:prSet>
      <dgm:spPr/>
    </dgm:pt>
    <dgm:pt modelId="{18ABFC11-8B55-44C3-83C2-E57259E49F6F}" type="pres">
      <dgm:prSet presAssocID="{A30970D3-722F-4CD1-A037-9B062E087459}" presName="Image" presStyleLbl="bgImgPlace1" presStyleIdx="4" presStyleCnt="5"/>
      <dgm:spPr>
        <a:blipFill>
          <a:blip xmlns:r="http://schemas.openxmlformats.org/officeDocument/2006/relationships" r:embed="rId5"/>
          <a:srcRect/>
          <a:stretch>
            <a:fillRect l="-6000" r="-6000"/>
          </a:stretch>
        </a:blipFill>
      </dgm:spPr>
    </dgm:pt>
    <dgm:pt modelId="{0A6F42E1-F8A5-4810-B181-AEA044379EFD}" type="pres">
      <dgm:prSet presAssocID="{A30970D3-722F-4CD1-A037-9B062E087459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228BE01-EE9E-4F4D-8273-08512205A191}" type="presOf" srcId="{924EAB82-FF2F-442F-B45D-BD0F52AE2395}" destId="{3D8BF755-10C9-4A68-971B-A013FCD7CFEA}" srcOrd="0" destOrd="0" presId="urn:microsoft.com/office/officeart/2008/layout/TitledPictureBlocks"/>
    <dgm:cxn modelId="{D624F219-461B-4056-93DC-C54618BCDA59}" type="presOf" srcId="{2E958B0F-ACB1-415E-8203-F18B1DAAA59D}" destId="{98B3AD8A-09ED-4C8A-ACFF-7AEE54E3D731}" srcOrd="0" destOrd="0" presId="urn:microsoft.com/office/officeart/2008/layout/TitledPictureBlocks"/>
    <dgm:cxn modelId="{2918261C-4DC7-45A2-B9C7-62605E27EBF5}" type="presOf" srcId="{1BFDBC9E-DA56-483C-BBA2-9387ED5E6723}" destId="{F9D496B7-DD40-4BF3-AA46-E77394379D65}" srcOrd="0" destOrd="0" presId="urn:microsoft.com/office/officeart/2008/layout/TitledPictureBlocks"/>
    <dgm:cxn modelId="{774CAE27-1861-4419-9DC0-262124B16ED3}" srcId="{1BFDBC9E-DA56-483C-BBA2-9387ED5E6723}" destId="{3DEC822E-88D0-4880-AB95-14A4BFF543BA}" srcOrd="1" destOrd="0" parTransId="{17BD0891-7A9C-4AE5-8FC5-031950DA30D1}" sibTransId="{A159EC2E-3922-467C-B599-14ABBBC58217}"/>
    <dgm:cxn modelId="{FB8FBA36-40EE-4323-8DDF-8721D903E670}" srcId="{1BFDBC9E-DA56-483C-BBA2-9387ED5E6723}" destId="{C562FF87-7E9C-46EA-99A3-E82A659492ED}" srcOrd="0" destOrd="0" parTransId="{F801A92A-F9D9-4A39-AD33-DE3F946A47B1}" sibTransId="{02D9BB7E-2018-482B-BB50-79CB42722F4A}"/>
    <dgm:cxn modelId="{67A1C555-6D32-4F7B-95BD-7356154F4A0D}" type="presOf" srcId="{A30970D3-722F-4CD1-A037-9B062E087459}" destId="{AC7E92DE-63FE-4148-A89B-C2E0A596A5E3}" srcOrd="0" destOrd="0" presId="urn:microsoft.com/office/officeart/2008/layout/TitledPictureBlocks"/>
    <dgm:cxn modelId="{29F945B4-8296-46F2-9A92-2C577134F8FB}" srcId="{1BFDBC9E-DA56-483C-BBA2-9387ED5E6723}" destId="{2E958B0F-ACB1-415E-8203-F18B1DAAA59D}" srcOrd="3" destOrd="0" parTransId="{C1B846D2-CE72-44EF-96E6-2DBDC7A096AE}" sibTransId="{9FE56733-B08B-4AD2-8C53-2D3973546AB7}"/>
    <dgm:cxn modelId="{55EC8AD3-19F0-47B7-8477-742F9201F8AF}" type="presOf" srcId="{C562FF87-7E9C-46EA-99A3-E82A659492ED}" destId="{81043CCF-0B0E-416A-BB96-18CB26A3C727}" srcOrd="0" destOrd="0" presId="urn:microsoft.com/office/officeart/2008/layout/TitledPictureBlocks"/>
    <dgm:cxn modelId="{95FEDCDE-3B22-4A61-A3F9-C9B74D85596D}" srcId="{1BFDBC9E-DA56-483C-BBA2-9387ED5E6723}" destId="{A30970D3-722F-4CD1-A037-9B062E087459}" srcOrd="4" destOrd="0" parTransId="{95CFA9E5-FE3A-4792-BD56-D70E3802D3D1}" sibTransId="{FF197038-B710-4AE6-A92D-BF335F7FE2E6}"/>
    <dgm:cxn modelId="{C3F7C7EA-3C82-44A4-AD23-C75BB58CF0EE}" srcId="{1BFDBC9E-DA56-483C-BBA2-9387ED5E6723}" destId="{924EAB82-FF2F-442F-B45D-BD0F52AE2395}" srcOrd="2" destOrd="0" parTransId="{D2DDBA5B-EA76-4619-A6FB-CE527DA84F18}" sibTransId="{7DADBB68-BFA1-4DB1-8FF2-E9B7E9F9885B}"/>
    <dgm:cxn modelId="{D50F9DF7-A255-4225-9E55-DACEDA39605F}" type="presOf" srcId="{3DEC822E-88D0-4880-AB95-14A4BFF543BA}" destId="{87F01DA4-94C9-4139-9A3F-D7F9E13DD1A0}" srcOrd="0" destOrd="0" presId="urn:microsoft.com/office/officeart/2008/layout/TitledPictureBlocks"/>
    <dgm:cxn modelId="{9C429BD5-A892-42F1-BCEF-5802A47EB73D}" type="presParOf" srcId="{F9D496B7-DD40-4BF3-AA46-E77394379D65}" destId="{3D34BA52-136B-4426-AA3E-C3B9B2A8E5A6}" srcOrd="0" destOrd="0" presId="urn:microsoft.com/office/officeart/2008/layout/TitledPictureBlocks"/>
    <dgm:cxn modelId="{ECC46DDD-C0A8-468F-826A-0C500229299B}" type="presParOf" srcId="{3D34BA52-136B-4426-AA3E-C3B9B2A8E5A6}" destId="{81043CCF-0B0E-416A-BB96-18CB26A3C727}" srcOrd="0" destOrd="0" presId="urn:microsoft.com/office/officeart/2008/layout/TitledPictureBlocks"/>
    <dgm:cxn modelId="{7FA65E5C-2E50-4FF6-93A0-8A20CEFFF3BF}" type="presParOf" srcId="{3D34BA52-136B-4426-AA3E-C3B9B2A8E5A6}" destId="{BBB29CC6-E3E2-4055-A56E-C05EB924465E}" srcOrd="1" destOrd="0" presId="urn:microsoft.com/office/officeart/2008/layout/TitledPictureBlocks"/>
    <dgm:cxn modelId="{4E71586B-2762-4AED-B624-23128986953B}" type="presParOf" srcId="{3D34BA52-136B-4426-AA3E-C3B9B2A8E5A6}" destId="{32BB4740-07F4-4335-AEBE-D19BE77B1970}" srcOrd="2" destOrd="0" presId="urn:microsoft.com/office/officeart/2008/layout/TitledPictureBlocks"/>
    <dgm:cxn modelId="{8990D12F-23F9-4A4E-A6BD-791B3793F469}" type="presParOf" srcId="{F9D496B7-DD40-4BF3-AA46-E77394379D65}" destId="{4A91F0A6-8F2C-4173-A858-04C15EF8D774}" srcOrd="1" destOrd="0" presId="urn:microsoft.com/office/officeart/2008/layout/TitledPictureBlocks"/>
    <dgm:cxn modelId="{6DAD734B-D883-4ADF-9A8B-EF3C0434782B}" type="presParOf" srcId="{F9D496B7-DD40-4BF3-AA46-E77394379D65}" destId="{47717430-605D-44FA-AED5-439939482AF0}" srcOrd="2" destOrd="0" presId="urn:microsoft.com/office/officeart/2008/layout/TitledPictureBlocks"/>
    <dgm:cxn modelId="{A1B85CA1-A2D7-4D51-BAAC-5F3E6F920F43}" type="presParOf" srcId="{47717430-605D-44FA-AED5-439939482AF0}" destId="{87F01DA4-94C9-4139-9A3F-D7F9E13DD1A0}" srcOrd="0" destOrd="0" presId="urn:microsoft.com/office/officeart/2008/layout/TitledPictureBlocks"/>
    <dgm:cxn modelId="{96BB8663-4AC1-4BB8-B21C-B87A42FA890D}" type="presParOf" srcId="{47717430-605D-44FA-AED5-439939482AF0}" destId="{CE5EB03F-7498-4A3E-968C-21EABFF7F8B6}" srcOrd="1" destOrd="0" presId="urn:microsoft.com/office/officeart/2008/layout/TitledPictureBlocks"/>
    <dgm:cxn modelId="{E376631D-3A4C-4614-ACD6-135EF08FA241}" type="presParOf" srcId="{47717430-605D-44FA-AED5-439939482AF0}" destId="{217D0093-10B6-49C1-AE78-4C15158B57BA}" srcOrd="2" destOrd="0" presId="urn:microsoft.com/office/officeart/2008/layout/TitledPictureBlocks"/>
    <dgm:cxn modelId="{B2AED8C8-5128-4DF5-A14D-397824823AD8}" type="presParOf" srcId="{F9D496B7-DD40-4BF3-AA46-E77394379D65}" destId="{0FFBE1AB-F406-4F5B-84C1-763E0E312242}" srcOrd="3" destOrd="0" presId="urn:microsoft.com/office/officeart/2008/layout/TitledPictureBlocks"/>
    <dgm:cxn modelId="{626BF422-65A8-4D93-96A3-B1280EA44898}" type="presParOf" srcId="{F9D496B7-DD40-4BF3-AA46-E77394379D65}" destId="{43A1B952-0257-4BE8-9E60-09015EB33CB4}" srcOrd="4" destOrd="0" presId="urn:microsoft.com/office/officeart/2008/layout/TitledPictureBlocks"/>
    <dgm:cxn modelId="{ECA1A4EE-044E-4219-94F1-D2FF013D3FC7}" type="presParOf" srcId="{43A1B952-0257-4BE8-9E60-09015EB33CB4}" destId="{3D8BF755-10C9-4A68-971B-A013FCD7CFEA}" srcOrd="0" destOrd="0" presId="urn:microsoft.com/office/officeart/2008/layout/TitledPictureBlocks"/>
    <dgm:cxn modelId="{BC399375-2193-4747-A7DB-C606E3FA1EC8}" type="presParOf" srcId="{43A1B952-0257-4BE8-9E60-09015EB33CB4}" destId="{75E889D0-EC50-4600-9A8D-DB96883BEA85}" srcOrd="1" destOrd="0" presId="urn:microsoft.com/office/officeart/2008/layout/TitledPictureBlocks"/>
    <dgm:cxn modelId="{20D92089-FC11-497D-8638-E74C3AFBEABB}" type="presParOf" srcId="{43A1B952-0257-4BE8-9E60-09015EB33CB4}" destId="{50C2F07D-D95E-4D04-AC23-06D927FDAF1D}" srcOrd="2" destOrd="0" presId="urn:microsoft.com/office/officeart/2008/layout/TitledPictureBlocks"/>
    <dgm:cxn modelId="{EA2E5EB8-E130-4304-B787-B4C8E89FFAF6}" type="presParOf" srcId="{F9D496B7-DD40-4BF3-AA46-E77394379D65}" destId="{0811AB63-8ECF-4D42-91C1-749F0246FF78}" srcOrd="5" destOrd="0" presId="urn:microsoft.com/office/officeart/2008/layout/TitledPictureBlocks"/>
    <dgm:cxn modelId="{9DDBDB0D-B754-4AFF-819B-DF6B6E373ECB}" type="presParOf" srcId="{F9D496B7-DD40-4BF3-AA46-E77394379D65}" destId="{8DAF8637-C340-4E59-B43F-3854F2246E7F}" srcOrd="6" destOrd="0" presId="urn:microsoft.com/office/officeart/2008/layout/TitledPictureBlocks"/>
    <dgm:cxn modelId="{5BB63A00-B897-4363-85F7-D61D25962B14}" type="presParOf" srcId="{8DAF8637-C340-4E59-B43F-3854F2246E7F}" destId="{98B3AD8A-09ED-4C8A-ACFF-7AEE54E3D731}" srcOrd="0" destOrd="0" presId="urn:microsoft.com/office/officeart/2008/layout/TitledPictureBlocks"/>
    <dgm:cxn modelId="{D3B52190-18AE-4589-8FD3-A92016A4F481}" type="presParOf" srcId="{8DAF8637-C340-4E59-B43F-3854F2246E7F}" destId="{F96C1611-05AE-4C42-B888-DEC48FE7AA48}" srcOrd="1" destOrd="0" presId="urn:microsoft.com/office/officeart/2008/layout/TitledPictureBlocks"/>
    <dgm:cxn modelId="{E57C36B4-E051-471C-8158-6AA01FB31B90}" type="presParOf" srcId="{8DAF8637-C340-4E59-B43F-3854F2246E7F}" destId="{A5A7CBE2-E1A9-4976-8714-E6F5B9008359}" srcOrd="2" destOrd="0" presId="urn:microsoft.com/office/officeart/2008/layout/TitledPictureBlocks"/>
    <dgm:cxn modelId="{780829B6-6DF5-4FE0-AD67-406F99F6E638}" type="presParOf" srcId="{F9D496B7-DD40-4BF3-AA46-E77394379D65}" destId="{0FF3CF05-E379-456C-B265-A9978515EC8C}" srcOrd="7" destOrd="0" presId="urn:microsoft.com/office/officeart/2008/layout/TitledPictureBlocks"/>
    <dgm:cxn modelId="{23F079CE-58DD-498A-9FEC-8F61FACC9153}" type="presParOf" srcId="{F9D496B7-DD40-4BF3-AA46-E77394379D65}" destId="{4E6B55C1-F942-4193-873F-28B3F98697C0}" srcOrd="8" destOrd="0" presId="urn:microsoft.com/office/officeart/2008/layout/TitledPictureBlocks"/>
    <dgm:cxn modelId="{289210DC-DEB2-42DF-A89F-B7AA26641D3F}" type="presParOf" srcId="{4E6B55C1-F942-4193-873F-28B3F98697C0}" destId="{AC7E92DE-63FE-4148-A89B-C2E0A596A5E3}" srcOrd="0" destOrd="0" presId="urn:microsoft.com/office/officeart/2008/layout/TitledPictureBlocks"/>
    <dgm:cxn modelId="{2F053C8C-BDC2-4AD4-BE9D-2DE70DC302CA}" type="presParOf" srcId="{4E6B55C1-F942-4193-873F-28B3F98697C0}" destId="{18ABFC11-8B55-44C3-83C2-E57259E49F6F}" srcOrd="1" destOrd="0" presId="urn:microsoft.com/office/officeart/2008/layout/TitledPictureBlocks"/>
    <dgm:cxn modelId="{C45AE040-9231-4ED1-9172-5B1726CBD350}" type="presParOf" srcId="{4E6B55C1-F942-4193-873F-28B3F98697C0}" destId="{0A6F42E1-F8A5-4810-B181-AEA044379EFD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29CC6-E3E2-4055-A56E-C05EB924465E}">
      <dsp:nvSpPr>
        <dsp:cNvPr id="0" name=""/>
        <dsp:cNvSpPr/>
      </dsp:nvSpPr>
      <dsp:spPr>
        <a:xfrm>
          <a:off x="1055" y="744558"/>
          <a:ext cx="1408047" cy="119303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43CCF-0B0E-416A-BB96-18CB26A3C727}">
      <dsp:nvSpPr>
        <dsp:cNvPr id="0" name=""/>
        <dsp:cNvSpPr/>
      </dsp:nvSpPr>
      <dsp:spPr>
        <a:xfrm>
          <a:off x="1055" y="309759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Javascript</a:t>
          </a:r>
          <a:endParaRPr lang="en-US" sz="1700" kern="1200" dirty="0"/>
        </a:p>
      </dsp:txBody>
      <dsp:txXfrm>
        <a:off x="1055" y="309759"/>
        <a:ext cx="1408047" cy="620062"/>
      </dsp:txXfrm>
    </dsp:sp>
    <dsp:sp modelId="{CE5EB03F-7498-4A3E-968C-21EABFF7F8B6}">
      <dsp:nvSpPr>
        <dsp:cNvPr id="0" name=""/>
        <dsp:cNvSpPr/>
      </dsp:nvSpPr>
      <dsp:spPr>
        <a:xfrm>
          <a:off x="2103888" y="755287"/>
          <a:ext cx="1408047" cy="1178725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53" r="-1953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01DA4-94C9-4139-9A3F-D7F9E13DD1A0}">
      <dsp:nvSpPr>
        <dsp:cNvPr id="0" name=""/>
        <dsp:cNvSpPr/>
      </dsp:nvSpPr>
      <dsp:spPr>
        <a:xfrm>
          <a:off x="2103888" y="313335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 dirty="0"/>
            <a:t>Firebase</a:t>
          </a:r>
          <a:endParaRPr lang="en-US" sz="1700" kern="1200" dirty="0"/>
        </a:p>
      </dsp:txBody>
      <dsp:txXfrm>
        <a:off x="2103888" y="313335"/>
        <a:ext cx="1408047" cy="620062"/>
      </dsp:txXfrm>
    </dsp:sp>
    <dsp:sp modelId="{75E889D0-EC50-4600-9A8D-DB96883BEA85}">
      <dsp:nvSpPr>
        <dsp:cNvPr id="0" name=""/>
        <dsp:cNvSpPr/>
      </dsp:nvSpPr>
      <dsp:spPr>
        <a:xfrm>
          <a:off x="4206721" y="744558"/>
          <a:ext cx="1408047" cy="1193030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1953" t="181" r="-1953" b="181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BF755-10C9-4A68-971B-A013FCD7CFEA}">
      <dsp:nvSpPr>
        <dsp:cNvPr id="0" name=""/>
        <dsp:cNvSpPr/>
      </dsp:nvSpPr>
      <dsp:spPr>
        <a:xfrm>
          <a:off x="4206721" y="309759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MySQL</a:t>
          </a:r>
          <a:endParaRPr lang="en-US" sz="1700" kern="1200" dirty="0"/>
        </a:p>
      </dsp:txBody>
      <dsp:txXfrm>
        <a:off x="4206721" y="309759"/>
        <a:ext cx="1408047" cy="620062"/>
      </dsp:txXfrm>
    </dsp:sp>
    <dsp:sp modelId="{F96C1611-05AE-4C42-B888-DEC48FE7AA48}">
      <dsp:nvSpPr>
        <dsp:cNvPr id="0" name=""/>
        <dsp:cNvSpPr/>
      </dsp:nvSpPr>
      <dsp:spPr>
        <a:xfrm>
          <a:off x="1070699" y="2633024"/>
          <a:ext cx="1371593" cy="1097277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3AD8A-09ED-4C8A-ACFF-7AEE54E3D731}">
      <dsp:nvSpPr>
        <dsp:cNvPr id="0" name=""/>
        <dsp:cNvSpPr/>
      </dsp:nvSpPr>
      <dsp:spPr>
        <a:xfrm>
          <a:off x="1052472" y="2150349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ReactJS</a:t>
          </a:r>
        </a:p>
      </dsp:txBody>
      <dsp:txXfrm>
        <a:off x="1052472" y="2150349"/>
        <a:ext cx="1408047" cy="620062"/>
      </dsp:txXfrm>
    </dsp:sp>
    <dsp:sp modelId="{18ABFC11-8B55-44C3-83C2-E57259E49F6F}">
      <dsp:nvSpPr>
        <dsp:cNvPr id="0" name=""/>
        <dsp:cNvSpPr/>
      </dsp:nvSpPr>
      <dsp:spPr>
        <a:xfrm>
          <a:off x="3155305" y="2561210"/>
          <a:ext cx="1408047" cy="1193030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E92DE-63FE-4148-A89B-C2E0A596A5E3}">
      <dsp:nvSpPr>
        <dsp:cNvPr id="0" name=""/>
        <dsp:cNvSpPr/>
      </dsp:nvSpPr>
      <dsp:spPr>
        <a:xfrm>
          <a:off x="3155305" y="2126411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NodeJS</a:t>
          </a:r>
        </a:p>
      </dsp:txBody>
      <dsp:txXfrm>
        <a:off x="3155305" y="2126411"/>
        <a:ext cx="1408047" cy="620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417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82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88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396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4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09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75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157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105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368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A9226D28-9BED-F937-C3ED-B8DD819E5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6BFB601B-34D0-0C08-6150-55D081406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4E1E13F7-7408-C754-3034-1F16973F39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000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37ED3373-45B4-BD0E-AB56-7DAAE9AC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9310D7C2-4979-B088-9A02-A88A5E76B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25E5AAB4-E85A-3608-B8C8-53938F9F5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409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E0A15883-FCEE-6F3A-0A54-AE364FC4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EAFBABAF-2E44-E04E-810A-2527E146C2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C91F077A-96A6-A2C2-A471-DEFD3583E2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571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008A38D2-49F5-CBF7-973A-2338B46DF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F508C48C-2EF9-DE70-CFF9-557CB8BF83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0668C4C0-BC1E-105B-2854-2D4E1AC4B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450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931B2DEC-BCF5-47A1-AC00-073791EF0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21A3BDB2-B963-3417-B982-17E423ABB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0FB6D0DE-9DB7-20BD-EF38-3DDB1E2F9F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551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4D442337-9D1E-DC7D-402E-F31D31421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807C0FD4-CD61-C046-2410-D58FE4776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02929E9A-1A64-CF69-1D6C-BDDAE0562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549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601C8D3D-C0EE-1550-B55B-0E3E47EF9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8E757DFC-2063-B2FD-B593-39066B5E2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210CA500-42A8-5C3E-8508-229CEB4081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47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310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322BC521-0612-0B35-B415-DC858928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379A1E09-7078-A898-064E-5E63E6DE8D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8E485964-16E2-5FBA-D64B-195AD05102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294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CD3787A5-51BC-5144-D817-3B0F36338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F2CE6778-3E15-3EEE-2561-661DDF89C5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D88D2200-F44E-AC95-9753-99298FF58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272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CECA15E9-A0EA-4B61-96A9-7A8E63267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094B8883-2DE1-C5A5-DF30-F729984718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BE719F02-CA51-523F-68DC-D49D7331C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805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078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E3B6DEDC-A67C-F3F3-F3A9-C177DAC7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5EEE758B-7C70-BCAE-D1EE-318597F55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890E58D7-24D5-9811-F968-286B3AA4CE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21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E87D0D1C-7D1E-A851-0B45-CEC95B11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>
            <a:extLst>
              <a:ext uri="{FF2B5EF4-FFF2-40B4-BE49-F238E27FC236}">
                <a16:creationId xmlns:a16="http://schemas.microsoft.com/office/drawing/2014/main" id="{A70BF776-C6BF-DA0F-9A94-58A5B78894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>
            <a:extLst>
              <a:ext uri="{FF2B5EF4-FFF2-40B4-BE49-F238E27FC236}">
                <a16:creationId xmlns:a16="http://schemas.microsoft.com/office/drawing/2014/main" id="{E6F421BE-D540-5188-67C9-7A365A5E8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351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33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1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67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070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2832650" y="-512758"/>
            <a:ext cx="8136500" cy="7142075"/>
            <a:chOff x="1359275" y="-2089400"/>
            <a:chExt cx="8136500" cy="7142075"/>
          </a:xfrm>
        </p:grpSpPr>
        <p:sp>
          <p:nvSpPr>
            <p:cNvPr id="12" name="Google Shape;12;p2"/>
            <p:cNvSpPr/>
            <p:nvPr/>
          </p:nvSpPr>
          <p:spPr>
            <a:xfrm>
              <a:off x="3127825" y="-20894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30775" y="39876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9275" y="-700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924300" y="-100500"/>
            <a:ext cx="8368075" cy="4508600"/>
            <a:chOff x="924300" y="-100500"/>
            <a:chExt cx="8368075" cy="4508600"/>
          </a:xfrm>
        </p:grpSpPr>
        <p:sp>
          <p:nvSpPr>
            <p:cNvPr id="16" name="Google Shape;16;p2"/>
            <p:cNvSpPr/>
            <p:nvPr/>
          </p:nvSpPr>
          <p:spPr>
            <a:xfrm>
              <a:off x="8559775" y="3675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4300" y="-100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-1965610" y="-1370100"/>
            <a:ext cx="12652750" cy="7740450"/>
            <a:chOff x="-1599850" y="-660450"/>
            <a:chExt cx="12652750" cy="7740450"/>
          </a:xfrm>
        </p:grpSpPr>
        <p:sp>
          <p:nvSpPr>
            <p:cNvPr id="101" name="Google Shape;101;p13"/>
            <p:cNvSpPr/>
            <p:nvPr/>
          </p:nvSpPr>
          <p:spPr>
            <a:xfrm>
              <a:off x="-1599850" y="4385700"/>
              <a:ext cx="2694300" cy="2694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424000" y="30080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440950" y="2634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039475" y="-6604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" hasCustomPrompt="1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 hasCustomPrompt="1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964538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419250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3"/>
          </p:nvPr>
        </p:nvSpPr>
        <p:spPr>
          <a:xfrm>
            <a:off x="964538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4"/>
          </p:nvPr>
        </p:nvSpPr>
        <p:spPr>
          <a:xfrm>
            <a:off x="3419250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5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5" name="Google Shape;105;p13"/>
          <p:cNvGrpSpPr/>
          <p:nvPr/>
        </p:nvGrpSpPr>
        <p:grpSpPr>
          <a:xfrm>
            <a:off x="-663450" y="2804925"/>
            <a:ext cx="9569200" cy="2050025"/>
            <a:chOff x="-663450" y="2804925"/>
            <a:chExt cx="9569200" cy="2050025"/>
          </a:xfrm>
        </p:grpSpPr>
        <p:sp>
          <p:nvSpPr>
            <p:cNvPr id="106" name="Google Shape;106;p13"/>
            <p:cNvSpPr/>
            <p:nvPr/>
          </p:nvSpPr>
          <p:spPr>
            <a:xfrm>
              <a:off x="-663450" y="3789950"/>
              <a:ext cx="1065000" cy="106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536450" y="2804925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4"/>
          <p:cNvGrpSpPr/>
          <p:nvPr/>
        </p:nvGrpSpPr>
        <p:grpSpPr>
          <a:xfrm>
            <a:off x="-870592" y="-2368296"/>
            <a:ext cx="11827892" cy="8817276"/>
            <a:chOff x="-451492" y="-1217676"/>
            <a:chExt cx="11827892" cy="8817276"/>
          </a:xfrm>
        </p:grpSpPr>
        <p:sp>
          <p:nvSpPr>
            <p:cNvPr id="111" name="Google Shape;111;p14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8614055" y="-1217676"/>
              <a:ext cx="2121600" cy="21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 flipH="1">
              <a:off x="-451492" y="635072"/>
              <a:ext cx="847800" cy="847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631675" y="49707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-1063193" y="166640"/>
            <a:ext cx="10260447" cy="3864612"/>
            <a:chOff x="-1063193" y="166640"/>
            <a:chExt cx="10260447" cy="3864612"/>
          </a:xfrm>
        </p:grpSpPr>
        <p:sp>
          <p:nvSpPr>
            <p:cNvPr id="116" name="Google Shape;116;p14"/>
            <p:cNvSpPr/>
            <p:nvPr/>
          </p:nvSpPr>
          <p:spPr>
            <a:xfrm rot="-5400000">
              <a:off x="-1063193" y="2571752"/>
              <a:ext cx="1459500" cy="1459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 flipH="1">
              <a:off x="-206122" y="166640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>
            <a:off x="-2099100" y="-1807176"/>
            <a:ext cx="13475500" cy="6820926"/>
            <a:chOff x="-2099100" y="-1807176"/>
            <a:chExt cx="13475500" cy="6820926"/>
          </a:xfrm>
        </p:grpSpPr>
        <p:sp>
          <p:nvSpPr>
            <p:cNvPr id="122" name="Google Shape;122;p15"/>
            <p:cNvSpPr/>
            <p:nvPr/>
          </p:nvSpPr>
          <p:spPr>
            <a:xfrm rot="10800000">
              <a:off x="-2099100" y="23848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rot="-5400000">
              <a:off x="3511217" y="-1807176"/>
              <a:ext cx="2121600" cy="21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8940258" y="3446222"/>
              <a:ext cx="847800" cy="847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>
            <a:off x="-1063193" y="-268785"/>
            <a:ext cx="10260447" cy="5966787"/>
            <a:chOff x="-1063193" y="-268785"/>
            <a:chExt cx="10260447" cy="5966787"/>
          </a:xfrm>
        </p:grpSpPr>
        <p:sp>
          <p:nvSpPr>
            <p:cNvPr id="127" name="Google Shape;127;p15"/>
            <p:cNvSpPr/>
            <p:nvPr/>
          </p:nvSpPr>
          <p:spPr>
            <a:xfrm rot="-5400000">
              <a:off x="-1063193" y="4238502"/>
              <a:ext cx="1459500" cy="1459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5049616" y="-26878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-491191" y="1094500"/>
            <a:ext cx="10126375" cy="3033900"/>
            <a:chOff x="-390800" y="445025"/>
            <a:chExt cx="10126375" cy="3033900"/>
          </a:xfrm>
        </p:grpSpPr>
        <p:sp>
          <p:nvSpPr>
            <p:cNvPr id="140" name="Google Shape;140;p16"/>
            <p:cNvSpPr/>
            <p:nvPr/>
          </p:nvSpPr>
          <p:spPr>
            <a:xfrm rot="10800000">
              <a:off x="8670575" y="24139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rot="10800000">
              <a:off x="-390800" y="4450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937625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2"/>
          </p:nvPr>
        </p:nvSpPr>
        <p:spPr>
          <a:xfrm>
            <a:off x="3484347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3"/>
          </p:nvPr>
        </p:nvSpPr>
        <p:spPr>
          <a:xfrm>
            <a:off x="6031075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4"/>
          </p:nvPr>
        </p:nvSpPr>
        <p:spPr>
          <a:xfrm>
            <a:off x="937625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5"/>
          </p:nvPr>
        </p:nvSpPr>
        <p:spPr>
          <a:xfrm>
            <a:off x="3484350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6"/>
          </p:nvPr>
        </p:nvSpPr>
        <p:spPr>
          <a:xfrm>
            <a:off x="6031075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8424000" y="37621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-218075" y="-1218825"/>
            <a:ext cx="11409650" cy="6609900"/>
            <a:chOff x="-218075" y="-1218825"/>
            <a:chExt cx="11409650" cy="6609900"/>
          </a:xfrm>
        </p:grpSpPr>
        <p:sp>
          <p:nvSpPr>
            <p:cNvPr id="156" name="Google Shape;156;p17"/>
            <p:cNvSpPr/>
            <p:nvPr/>
          </p:nvSpPr>
          <p:spPr>
            <a:xfrm rot="10800000" flipH="1">
              <a:off x="8562675" y="-121882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10800000" flipH="1">
              <a:off x="-218075" y="43260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1479738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2"/>
          </p:nvPr>
        </p:nvSpPr>
        <p:spPr>
          <a:xfrm>
            <a:off x="4853263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3"/>
          </p:nvPr>
        </p:nvSpPr>
        <p:spPr>
          <a:xfrm>
            <a:off x="1479738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4"/>
          </p:nvPr>
        </p:nvSpPr>
        <p:spPr>
          <a:xfrm>
            <a:off x="4853263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5"/>
          </p:nvPr>
        </p:nvSpPr>
        <p:spPr>
          <a:xfrm>
            <a:off x="14797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6"/>
          </p:nvPr>
        </p:nvSpPr>
        <p:spPr>
          <a:xfrm>
            <a:off x="14797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7"/>
          </p:nvPr>
        </p:nvSpPr>
        <p:spPr>
          <a:xfrm>
            <a:off x="48532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8"/>
          </p:nvPr>
        </p:nvSpPr>
        <p:spPr>
          <a:xfrm>
            <a:off x="48532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2" name="Google Shape;152;p17"/>
          <p:cNvGrpSpPr/>
          <p:nvPr/>
        </p:nvGrpSpPr>
        <p:grpSpPr>
          <a:xfrm>
            <a:off x="-351775" y="790300"/>
            <a:ext cx="9990650" cy="3759225"/>
            <a:chOff x="-351775" y="790300"/>
            <a:chExt cx="9990650" cy="3759225"/>
          </a:xfrm>
        </p:grpSpPr>
        <p:sp>
          <p:nvSpPr>
            <p:cNvPr id="153" name="Google Shape;153;p17"/>
            <p:cNvSpPr/>
            <p:nvPr/>
          </p:nvSpPr>
          <p:spPr>
            <a:xfrm rot="10800000" flipH="1">
              <a:off x="8906275" y="7903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rot="10800000" flipH="1">
              <a:off x="-351775" y="3816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8"/>
          <p:cNvGrpSpPr/>
          <p:nvPr/>
        </p:nvGrpSpPr>
        <p:grpSpPr>
          <a:xfrm>
            <a:off x="-1760340" y="833645"/>
            <a:ext cx="13255100" cy="7944375"/>
            <a:chOff x="-1935600" y="-1568625"/>
            <a:chExt cx="13255100" cy="7944375"/>
          </a:xfrm>
        </p:grpSpPr>
        <p:sp>
          <p:nvSpPr>
            <p:cNvPr id="174" name="Google Shape;174;p18"/>
            <p:cNvSpPr/>
            <p:nvPr/>
          </p:nvSpPr>
          <p:spPr>
            <a:xfrm>
              <a:off x="8690600" y="37468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-373200" y="26818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8690600" y="8543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1935600" y="-156862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1149525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2"/>
          </p:nvPr>
        </p:nvSpPr>
        <p:spPr>
          <a:xfrm>
            <a:off x="3582070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3"/>
          </p:nvPr>
        </p:nvSpPr>
        <p:spPr>
          <a:xfrm>
            <a:off x="1149525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4"/>
          </p:nvPr>
        </p:nvSpPr>
        <p:spPr>
          <a:xfrm>
            <a:off x="3582445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5"/>
          </p:nvPr>
        </p:nvSpPr>
        <p:spPr>
          <a:xfrm>
            <a:off x="6015364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6"/>
          </p:nvPr>
        </p:nvSpPr>
        <p:spPr>
          <a:xfrm>
            <a:off x="6015364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7"/>
          </p:nvPr>
        </p:nvSpPr>
        <p:spPr>
          <a:xfrm>
            <a:off x="1148025" y="1060275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8"/>
          </p:nvPr>
        </p:nvSpPr>
        <p:spPr>
          <a:xfrm>
            <a:off x="3580570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9"/>
          </p:nvPr>
        </p:nvSpPr>
        <p:spPr>
          <a:xfrm>
            <a:off x="6013864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3"/>
          </p:nvPr>
        </p:nvSpPr>
        <p:spPr>
          <a:xfrm>
            <a:off x="1149525" y="2852700"/>
            <a:ext cx="19752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14"/>
          </p:nvPr>
        </p:nvSpPr>
        <p:spPr>
          <a:xfrm>
            <a:off x="3580570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15"/>
          </p:nvPr>
        </p:nvSpPr>
        <p:spPr>
          <a:xfrm>
            <a:off x="6013864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8614500" y="15990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1"/>
          <p:cNvGrpSpPr/>
          <p:nvPr/>
        </p:nvGrpSpPr>
        <p:grpSpPr>
          <a:xfrm>
            <a:off x="-218075" y="-599900"/>
            <a:ext cx="11277750" cy="6038050"/>
            <a:chOff x="-218075" y="-599900"/>
            <a:chExt cx="11277750" cy="6038050"/>
          </a:xfrm>
        </p:grpSpPr>
        <p:sp>
          <p:nvSpPr>
            <p:cNvPr id="195" name="Google Shape;195;p21"/>
            <p:cNvSpPr/>
            <p:nvPr/>
          </p:nvSpPr>
          <p:spPr>
            <a:xfrm>
              <a:off x="8430775" y="-5999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917675" y="38151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1"/>
          <p:cNvGrpSpPr/>
          <p:nvPr/>
        </p:nvGrpSpPr>
        <p:grpSpPr>
          <a:xfrm flipH="1">
            <a:off x="-351775" y="1365875"/>
            <a:ext cx="9740700" cy="3113575"/>
            <a:chOff x="-584100" y="1365875"/>
            <a:chExt cx="9740700" cy="3113575"/>
          </a:xfrm>
        </p:grpSpPr>
        <p:sp>
          <p:nvSpPr>
            <p:cNvPr id="192" name="Google Shape;192;p21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584100" y="1365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2"/>
          <p:cNvGrpSpPr/>
          <p:nvPr/>
        </p:nvGrpSpPr>
        <p:grpSpPr>
          <a:xfrm>
            <a:off x="-633715" y="58390"/>
            <a:ext cx="10248525" cy="5852200"/>
            <a:chOff x="-351775" y="-414050"/>
            <a:chExt cx="10248525" cy="5852200"/>
          </a:xfrm>
        </p:grpSpPr>
        <p:sp>
          <p:nvSpPr>
            <p:cNvPr id="203" name="Google Shape;203;p22"/>
            <p:cNvSpPr/>
            <p:nvPr/>
          </p:nvSpPr>
          <p:spPr>
            <a:xfrm>
              <a:off x="8537150" y="-414050"/>
              <a:ext cx="1359600" cy="1359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2"/>
          <p:cNvGrpSpPr/>
          <p:nvPr/>
        </p:nvGrpSpPr>
        <p:grpSpPr>
          <a:xfrm rot="10800000">
            <a:off x="-351775" y="-414050"/>
            <a:ext cx="9148850" cy="3023625"/>
            <a:chOff x="7750" y="3746850"/>
            <a:chExt cx="9148850" cy="3023625"/>
          </a:xfrm>
        </p:grpSpPr>
        <p:sp>
          <p:nvSpPr>
            <p:cNvPr id="200" name="Google Shape;200;p22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750" y="6037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8797075" y="28761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rot="10800000">
            <a:off x="8605450" y="35626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>
            <a:spLocks noGrp="1"/>
          </p:cNvSpPr>
          <p:nvPr>
            <p:ph type="pic" idx="3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133025" y="4076700"/>
            <a:ext cx="580200" cy="580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979945" y="0"/>
            <a:ext cx="1065000" cy="4492150"/>
            <a:chOff x="-351775" y="-444025"/>
            <a:chExt cx="1065000" cy="4492150"/>
          </a:xfrm>
        </p:grpSpPr>
        <p:sp>
          <p:nvSpPr>
            <p:cNvPr id="30" name="Google Shape;30;p4"/>
            <p:cNvSpPr/>
            <p:nvPr/>
          </p:nvSpPr>
          <p:spPr>
            <a:xfrm>
              <a:off x="-351775" y="-4440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0" y="3475425"/>
              <a:ext cx="572700" cy="57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196825" y="3008400"/>
            <a:ext cx="9151375" cy="1857875"/>
            <a:chOff x="196825" y="3008400"/>
            <a:chExt cx="9151375" cy="1857875"/>
          </a:xfrm>
        </p:grpSpPr>
        <p:sp>
          <p:nvSpPr>
            <p:cNvPr id="27" name="Google Shape;27;p4"/>
            <p:cNvSpPr/>
            <p:nvPr/>
          </p:nvSpPr>
          <p:spPr>
            <a:xfrm>
              <a:off x="196825" y="41336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75500" y="3008400"/>
              <a:ext cx="572700" cy="572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1272540" y="-53340"/>
            <a:ext cx="8202430" cy="6746740"/>
            <a:chOff x="-351775" y="539500"/>
            <a:chExt cx="9171425" cy="6693400"/>
          </a:xfrm>
        </p:grpSpPr>
        <p:sp>
          <p:nvSpPr>
            <p:cNvPr id="42" name="Google Shape;42;p5"/>
            <p:cNvSpPr/>
            <p:nvPr/>
          </p:nvSpPr>
          <p:spPr>
            <a:xfrm>
              <a:off x="6190750" y="46040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651099" y="2199019"/>
            <a:ext cx="2505600" cy="1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987288" y="2199019"/>
            <a:ext cx="2505600" cy="1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987288" y="1762954"/>
            <a:ext cx="25056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651100" y="1762954"/>
            <a:ext cx="25056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-351775" y="1876975"/>
            <a:ext cx="9508375" cy="2602475"/>
            <a:chOff x="-351775" y="1876975"/>
            <a:chExt cx="9508375" cy="2602475"/>
          </a:xfrm>
        </p:grpSpPr>
        <p:sp>
          <p:nvSpPr>
            <p:cNvPr id="39" name="Google Shape;39;p5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10800000" flipH="1">
            <a:off x="-2272740" y="7313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 rot="5400000" flipH="1">
            <a:off x="8424000" y="-1497826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rot="5400000" flipH="1">
            <a:off x="7531723" y="4753614"/>
            <a:ext cx="1459500" cy="1459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847422" y="1982997"/>
            <a:ext cx="847800" cy="8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 flipH="1">
            <a:off x="5210405" y="4970700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560801" y="1701340"/>
            <a:ext cx="583200" cy="58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-326199" y="807865"/>
            <a:ext cx="583200" cy="58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 rot="10800000">
            <a:off x="-2036000" y="-244500"/>
            <a:ext cx="11755850" cy="5618850"/>
            <a:chOff x="-915025" y="539500"/>
            <a:chExt cx="11755850" cy="5618850"/>
          </a:xfrm>
        </p:grpSpPr>
        <p:sp>
          <p:nvSpPr>
            <p:cNvPr id="61" name="Google Shape;61;p8"/>
            <p:cNvSpPr/>
            <p:nvPr/>
          </p:nvSpPr>
          <p:spPr>
            <a:xfrm>
              <a:off x="8211925" y="18505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-915025" y="50933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10800000">
            <a:off x="-351775" y="1434400"/>
            <a:ext cx="9508375" cy="2602475"/>
            <a:chOff x="-351775" y="1876975"/>
            <a:chExt cx="9508375" cy="2602475"/>
          </a:xfrm>
        </p:grpSpPr>
        <p:sp>
          <p:nvSpPr>
            <p:cNvPr id="66" name="Google Shape;66;p8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 flipH="1">
            <a:off x="-829758" y="-473060"/>
            <a:ext cx="9666425" cy="7365275"/>
            <a:chOff x="-218075" y="7000"/>
            <a:chExt cx="9666425" cy="7365275"/>
          </a:xfrm>
        </p:grpSpPr>
        <p:sp>
          <p:nvSpPr>
            <p:cNvPr id="75" name="Google Shape;75;p9"/>
            <p:cNvSpPr/>
            <p:nvPr/>
          </p:nvSpPr>
          <p:spPr>
            <a:xfrm>
              <a:off x="3087963" y="474337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8383350" y="70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-502050" y="770925"/>
            <a:ext cx="4322625" cy="4730725"/>
            <a:chOff x="4984250" y="770925"/>
            <a:chExt cx="4322625" cy="4730725"/>
          </a:xfrm>
        </p:grpSpPr>
        <p:sp>
          <p:nvSpPr>
            <p:cNvPr id="72" name="Google Shape;72;p9"/>
            <p:cNvSpPr/>
            <p:nvPr/>
          </p:nvSpPr>
          <p:spPr>
            <a:xfrm>
              <a:off x="4984250" y="47690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574275" y="770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4" name="Freeform 2"/>
          <p:cNvSpPr/>
          <p:nvPr userDrawn="1"/>
        </p:nvSpPr>
        <p:spPr>
          <a:xfrm>
            <a:off x="252013" y="241090"/>
            <a:ext cx="715727" cy="722090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5579030" y="2521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ctrTitle"/>
          </p:nvPr>
        </p:nvSpPr>
        <p:spPr>
          <a:xfrm>
            <a:off x="677882" y="1951681"/>
            <a:ext cx="7235939" cy="13200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231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SUMMER SHOP BÁN HÀNG ĐIỆN THOẠI CÓ THANH TOÁN ONLINE VÀ XÁC THỰC NGƯỜI DÙNG</a:t>
            </a:r>
            <a:endParaRPr sz="2400" dirty="0">
              <a:solidFill>
                <a:srgbClr val="1231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1926283" y="351446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2315D"/>
                </a:solidFill>
              </a:rPr>
              <a:t>CBHD : TS. Nguyễn Văn Tỉnh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2315D"/>
                </a:solidFill>
              </a:rPr>
              <a:t>S</a:t>
            </a:r>
            <a:r>
              <a:rPr lang="en-US" dirty="0" err="1">
                <a:solidFill>
                  <a:srgbClr val="12315D"/>
                </a:solidFill>
              </a:rPr>
              <a:t>i</a:t>
            </a:r>
            <a:r>
              <a:rPr lang="en" dirty="0">
                <a:solidFill>
                  <a:srgbClr val="12315D"/>
                </a:solidFill>
              </a:rPr>
              <a:t>nh viên : </a:t>
            </a:r>
            <a:r>
              <a:rPr lang="en-US" dirty="0">
                <a:solidFill>
                  <a:srgbClr val="12315D"/>
                </a:solidFill>
              </a:rPr>
              <a:t>Lê Văn </a:t>
            </a:r>
            <a:r>
              <a:rPr lang="en-US" dirty="0" err="1">
                <a:solidFill>
                  <a:srgbClr val="12315D"/>
                </a:solidFill>
              </a:rPr>
              <a:t>Tùng</a:t>
            </a:r>
            <a:endParaRPr lang="en" dirty="0">
              <a:solidFill>
                <a:srgbClr val="12315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2315D"/>
                </a:solidFill>
              </a:rPr>
              <a:t>Mã số sinh viên : 2020606605</a:t>
            </a:r>
            <a:endParaRPr dirty="0">
              <a:solidFill>
                <a:srgbClr val="12315D"/>
              </a:solidFill>
            </a:endParaRPr>
          </a:p>
        </p:txBody>
      </p:sp>
      <p:sp>
        <p:nvSpPr>
          <p:cNvPr id="486" name="TextBox 10"/>
          <p:cNvSpPr txBox="1"/>
          <p:nvPr/>
        </p:nvSpPr>
        <p:spPr>
          <a:xfrm>
            <a:off x="677882" y="588250"/>
            <a:ext cx="587936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tabLst>
                <a:tab pos="3602038" algn="l"/>
              </a:tabLst>
            </a:pPr>
            <a:r>
              <a:rPr lang="en-US" sz="1800" b="1" dirty="0">
                <a:solidFill>
                  <a:srgbClr val="1231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  <a:p>
            <a:pPr algn="ctr"/>
            <a:r>
              <a:rPr lang="en-US" sz="1800" b="1" dirty="0">
                <a:solidFill>
                  <a:srgbClr val="1231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5054" y="1144449"/>
            <a:ext cx="4490332" cy="837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400" dirty="0">
                <a:solidFill>
                  <a:srgbClr val="1231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</a:t>
            </a:r>
          </a:p>
        </p:txBody>
      </p:sp>
      <p:pic>
        <p:nvPicPr>
          <p:cNvPr id="1026" name="Picture 2" descr="https://lh7-us.googleusercontent.com/SyEjvAotEPUuJAApsg1PZSB4vytGEdjjDlsyaQAvEzLKnL5tT45PmS2o6wuNWqGF9rkbr4-rwTm3h8UCI4VFp-r9pHiI3GdB6e6_q1hzHeWFie-CntqkbtvrE-mA6auAx3ElJ1FsxSTH0tmVg11K9A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91" y="-5756842"/>
            <a:ext cx="1496794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39777" y="1381936"/>
            <a:ext cx="2180855" cy="196560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Google Shape;855;p32"/>
          <p:cNvSpPr txBox="1">
            <a:spLocks noGrp="1"/>
          </p:cNvSpPr>
          <p:nvPr>
            <p:ph type="title"/>
          </p:nvPr>
        </p:nvSpPr>
        <p:spPr>
          <a:xfrm>
            <a:off x="744492" y="827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Yêu cầu chức năng</a:t>
            </a:r>
            <a:endParaRPr dirty="0"/>
          </a:p>
        </p:txBody>
      </p:sp>
      <p:sp>
        <p:nvSpPr>
          <p:cNvPr id="856" name="Google Shape;856;p32"/>
          <p:cNvSpPr txBox="1">
            <a:spLocks noGrp="1"/>
          </p:cNvSpPr>
          <p:nvPr>
            <p:ph type="subTitle" idx="4"/>
          </p:nvPr>
        </p:nvSpPr>
        <p:spPr>
          <a:xfrm>
            <a:off x="539777" y="2275927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Khách hàng</a:t>
            </a:r>
            <a:endParaRPr dirty="0"/>
          </a:p>
        </p:txBody>
      </p:sp>
      <p:sp>
        <p:nvSpPr>
          <p:cNvPr id="862" name="Google Shape;862;p32"/>
          <p:cNvSpPr/>
          <p:nvPr/>
        </p:nvSpPr>
        <p:spPr>
          <a:xfrm rot="10800000">
            <a:off x="-1172750" y="39852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2"/>
          <p:cNvSpPr/>
          <p:nvPr/>
        </p:nvSpPr>
        <p:spPr>
          <a:xfrm rot="10800000">
            <a:off x="843525" y="43269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8957;p64"/>
          <p:cNvGrpSpPr/>
          <p:nvPr/>
        </p:nvGrpSpPr>
        <p:grpSpPr>
          <a:xfrm>
            <a:off x="1456151" y="1889679"/>
            <a:ext cx="424195" cy="419659"/>
            <a:chOff x="-5611575" y="3272950"/>
            <a:chExt cx="294600" cy="291450"/>
          </a:xfrm>
          <a:solidFill>
            <a:schemeClr val="accent5">
              <a:lumMod val="75000"/>
            </a:schemeClr>
          </a:solidFill>
        </p:grpSpPr>
        <p:sp>
          <p:nvSpPr>
            <p:cNvPr id="12" name="Google Shape;8958;p64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59;p64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60;p64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61;p64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62;p64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311;p52"/>
          <p:cNvGrpSpPr/>
          <p:nvPr/>
        </p:nvGrpSpPr>
        <p:grpSpPr>
          <a:xfrm>
            <a:off x="2788764" y="2162145"/>
            <a:ext cx="5834194" cy="438701"/>
            <a:chOff x="4411970" y="2726085"/>
            <a:chExt cx="752094" cy="193659"/>
          </a:xfrm>
        </p:grpSpPr>
        <p:sp>
          <p:nvSpPr>
            <p:cNvPr id="35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Xem</a:t>
              </a:r>
              <a:r>
                <a:rPr lang="en-US" dirty="0"/>
                <a:t> </a:t>
              </a:r>
              <a:r>
                <a:rPr lang="en-US" dirty="0" err="1"/>
                <a:t>danh</a:t>
              </a:r>
              <a:r>
                <a:rPr lang="en-US" dirty="0"/>
                <a:t> </a:t>
              </a:r>
              <a:r>
                <a:rPr lang="en-US" dirty="0" err="1"/>
                <a:t>sách</a:t>
              </a:r>
              <a:r>
                <a:rPr lang="en-US" dirty="0"/>
                <a:t> </a:t>
              </a:r>
              <a:r>
                <a:rPr lang="en-US" dirty="0" err="1"/>
                <a:t>mã</a:t>
              </a:r>
              <a:r>
                <a:rPr lang="en-US" dirty="0"/>
                <a:t> </a:t>
              </a:r>
              <a:r>
                <a:rPr lang="en-US" dirty="0" err="1"/>
                <a:t>giảm</a:t>
              </a:r>
              <a:r>
                <a:rPr lang="en-US" dirty="0"/>
                <a:t> </a:t>
              </a:r>
              <a:r>
                <a:rPr lang="en-US" dirty="0" err="1"/>
                <a:t>giá</a:t>
              </a:r>
              <a:endParaRPr dirty="0"/>
            </a:p>
          </p:txBody>
        </p:sp>
      </p:grpSp>
      <p:grpSp>
        <p:nvGrpSpPr>
          <p:cNvPr id="39" name="Google Shape;2311;p52"/>
          <p:cNvGrpSpPr/>
          <p:nvPr/>
        </p:nvGrpSpPr>
        <p:grpSpPr>
          <a:xfrm>
            <a:off x="2788762" y="3131965"/>
            <a:ext cx="5834194" cy="438701"/>
            <a:chOff x="4411970" y="2726085"/>
            <a:chExt cx="752094" cy="193659"/>
          </a:xfrm>
        </p:grpSpPr>
        <p:sp>
          <p:nvSpPr>
            <p:cNvPr id="40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Đặt</a:t>
              </a:r>
              <a:r>
                <a:rPr lang="en-US" dirty="0"/>
                <a:t> </a:t>
              </a:r>
              <a:r>
                <a:rPr lang="en-US" dirty="0" err="1"/>
                <a:t>hàng</a:t>
              </a:r>
              <a:r>
                <a:rPr lang="en-US" dirty="0"/>
                <a:t>, </a:t>
              </a:r>
              <a:r>
                <a:rPr lang="en-US" dirty="0" err="1"/>
                <a:t>hủy</a:t>
              </a:r>
              <a:r>
                <a:rPr lang="en-US" dirty="0"/>
                <a:t> </a:t>
              </a:r>
              <a:r>
                <a:rPr lang="en-US" dirty="0" err="1"/>
                <a:t>đơn</a:t>
              </a:r>
              <a:r>
                <a:rPr lang="en-US" dirty="0"/>
                <a:t> </a:t>
              </a:r>
              <a:r>
                <a:rPr lang="en-US" dirty="0" err="1"/>
                <a:t>hàng</a:t>
              </a:r>
              <a:endParaRPr dirty="0"/>
            </a:p>
          </p:txBody>
        </p:sp>
      </p:grpSp>
      <p:grpSp>
        <p:nvGrpSpPr>
          <p:cNvPr id="43" name="Google Shape;2311;p52"/>
          <p:cNvGrpSpPr/>
          <p:nvPr/>
        </p:nvGrpSpPr>
        <p:grpSpPr>
          <a:xfrm>
            <a:off x="2814951" y="4589973"/>
            <a:ext cx="5834194" cy="438701"/>
            <a:chOff x="4411970" y="2726085"/>
            <a:chExt cx="752094" cy="193659"/>
          </a:xfrm>
        </p:grpSpPr>
        <p:sp>
          <p:nvSpPr>
            <p:cNvPr id="44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Đổi</a:t>
              </a:r>
              <a:r>
                <a:rPr lang="en-US" dirty="0"/>
                <a:t> </a:t>
              </a:r>
              <a:r>
                <a:rPr lang="en-US" dirty="0" err="1"/>
                <a:t>mật</a:t>
              </a:r>
              <a:r>
                <a:rPr lang="en-US" dirty="0"/>
                <a:t> </a:t>
              </a:r>
              <a:r>
                <a:rPr lang="en-US" dirty="0" err="1"/>
                <a:t>khẩu</a:t>
              </a:r>
              <a:r>
                <a:rPr lang="en-US" dirty="0"/>
                <a:t>, </a:t>
              </a:r>
              <a:r>
                <a:rPr lang="en-US" dirty="0" err="1"/>
                <a:t>Đăng</a:t>
              </a:r>
              <a:r>
                <a:rPr lang="en-US" dirty="0"/>
                <a:t> </a:t>
              </a:r>
              <a:r>
                <a:rPr lang="en-US" dirty="0" err="1"/>
                <a:t>xuất</a:t>
              </a:r>
              <a:endParaRPr dirty="0"/>
            </a:p>
          </p:txBody>
        </p:sp>
      </p:grpSp>
      <p:grpSp>
        <p:nvGrpSpPr>
          <p:cNvPr id="47" name="Google Shape;2311;p52"/>
          <p:cNvGrpSpPr/>
          <p:nvPr/>
        </p:nvGrpSpPr>
        <p:grpSpPr>
          <a:xfrm>
            <a:off x="2788762" y="2659756"/>
            <a:ext cx="5834194" cy="438701"/>
            <a:chOff x="4411970" y="2726085"/>
            <a:chExt cx="752094" cy="193659"/>
          </a:xfrm>
        </p:grpSpPr>
        <p:sp>
          <p:nvSpPr>
            <p:cNvPr id="48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Thêm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r>
                <a:rPr lang="en-US" dirty="0"/>
                <a:t> </a:t>
              </a:r>
              <a:r>
                <a:rPr lang="en-US" dirty="0" err="1"/>
                <a:t>vào</a:t>
              </a:r>
              <a:r>
                <a:rPr lang="en-US" dirty="0"/>
                <a:t> </a:t>
              </a:r>
              <a:r>
                <a:rPr lang="en-US" dirty="0" err="1"/>
                <a:t>giỏ</a:t>
              </a:r>
              <a:r>
                <a:rPr lang="en-US" dirty="0"/>
                <a:t> </a:t>
              </a:r>
              <a:r>
                <a:rPr lang="en-US" dirty="0" err="1"/>
                <a:t>hàng</a:t>
              </a:r>
              <a:endParaRPr dirty="0"/>
            </a:p>
          </p:txBody>
        </p:sp>
      </p:grpSp>
      <p:grpSp>
        <p:nvGrpSpPr>
          <p:cNvPr id="51" name="Google Shape;2311;p52"/>
          <p:cNvGrpSpPr/>
          <p:nvPr/>
        </p:nvGrpSpPr>
        <p:grpSpPr>
          <a:xfrm>
            <a:off x="2797739" y="1611575"/>
            <a:ext cx="5834194" cy="438701"/>
            <a:chOff x="4411970" y="2726085"/>
            <a:chExt cx="752094" cy="193659"/>
          </a:xfrm>
        </p:grpSpPr>
        <p:sp>
          <p:nvSpPr>
            <p:cNvPr id="52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Tìm</a:t>
              </a:r>
              <a:r>
                <a:rPr lang="en-US" dirty="0"/>
                <a:t> </a:t>
              </a:r>
              <a:r>
                <a:rPr lang="en-US" dirty="0" err="1"/>
                <a:t>kiếm</a:t>
              </a:r>
              <a:r>
                <a:rPr lang="en-US" dirty="0"/>
                <a:t>, </a:t>
              </a:r>
              <a:r>
                <a:rPr lang="en-US" dirty="0" err="1"/>
                <a:t>xem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endParaRPr dirty="0"/>
            </a:p>
          </p:txBody>
        </p:sp>
      </p:grpSp>
      <p:grpSp>
        <p:nvGrpSpPr>
          <p:cNvPr id="55" name="Google Shape;2311;p52"/>
          <p:cNvGrpSpPr/>
          <p:nvPr/>
        </p:nvGrpSpPr>
        <p:grpSpPr>
          <a:xfrm>
            <a:off x="2797735" y="1125344"/>
            <a:ext cx="5825218" cy="438701"/>
            <a:chOff x="4409751" y="2701264"/>
            <a:chExt cx="750937" cy="193659"/>
          </a:xfrm>
        </p:grpSpPr>
        <p:sp>
          <p:nvSpPr>
            <p:cNvPr id="56" name="Google Shape;2312;p52"/>
            <p:cNvSpPr/>
            <p:nvPr/>
          </p:nvSpPr>
          <p:spPr>
            <a:xfrm>
              <a:off x="4409751" y="2701264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14;p52"/>
            <p:cNvSpPr>
              <a:spLocks/>
            </p:cNvSpPr>
            <p:nvPr/>
          </p:nvSpPr>
          <p:spPr>
            <a:xfrm>
              <a:off x="4453429" y="2715612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Đăng</a:t>
              </a:r>
              <a:r>
                <a:rPr lang="en-US" dirty="0"/>
                <a:t> </a:t>
              </a:r>
              <a:r>
                <a:rPr lang="en-US" dirty="0" err="1"/>
                <a:t>nhập</a:t>
              </a:r>
              <a:r>
                <a:rPr lang="en-US" dirty="0"/>
                <a:t>, </a:t>
              </a:r>
              <a:r>
                <a:rPr lang="en-US" dirty="0" err="1"/>
                <a:t>Đăng</a:t>
              </a:r>
              <a:r>
                <a:rPr lang="en-US" dirty="0"/>
                <a:t> </a:t>
              </a:r>
              <a:r>
                <a:rPr lang="en-US" dirty="0" err="1"/>
                <a:t>xuất</a:t>
              </a:r>
              <a:r>
                <a:rPr lang="en-US" dirty="0"/>
                <a:t>, </a:t>
              </a:r>
              <a:r>
                <a:rPr lang="en-US" dirty="0" err="1"/>
                <a:t>Quên</a:t>
              </a:r>
              <a:r>
                <a:rPr lang="en-US" dirty="0"/>
                <a:t> </a:t>
              </a:r>
              <a:r>
                <a:rPr lang="en-US" dirty="0" err="1"/>
                <a:t>mệt</a:t>
              </a:r>
              <a:r>
                <a:rPr lang="en-US" dirty="0"/>
                <a:t> </a:t>
              </a:r>
              <a:r>
                <a:rPr lang="en-US" dirty="0" err="1"/>
                <a:t>khẩu</a:t>
              </a:r>
              <a:endParaRPr dirty="0"/>
            </a:p>
          </p:txBody>
        </p:sp>
      </p:grpSp>
      <p:grpSp>
        <p:nvGrpSpPr>
          <p:cNvPr id="59" name="Google Shape;2311;p52"/>
          <p:cNvGrpSpPr/>
          <p:nvPr/>
        </p:nvGrpSpPr>
        <p:grpSpPr>
          <a:xfrm>
            <a:off x="2788764" y="663431"/>
            <a:ext cx="5834194" cy="438701"/>
            <a:chOff x="4411970" y="2726085"/>
            <a:chExt cx="752094" cy="193659"/>
          </a:xfrm>
        </p:grpSpPr>
        <p:sp>
          <p:nvSpPr>
            <p:cNvPr id="60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Đăng</a:t>
              </a:r>
              <a:r>
                <a:rPr lang="en-US" dirty="0"/>
                <a:t> </a:t>
              </a:r>
              <a:r>
                <a:rPr lang="en-US" dirty="0" err="1"/>
                <a:t>ký</a:t>
              </a:r>
              <a:r>
                <a:rPr lang="en-US" dirty="0"/>
                <a:t> </a:t>
              </a:r>
              <a:r>
                <a:rPr lang="en-US" dirty="0" err="1"/>
                <a:t>tài</a:t>
              </a:r>
              <a:r>
                <a:rPr lang="en-US" dirty="0"/>
                <a:t> </a:t>
              </a:r>
              <a:r>
                <a:rPr lang="en-US" dirty="0" err="1"/>
                <a:t>khoản</a:t>
              </a:r>
              <a:endParaRPr dirty="0"/>
            </a:p>
          </p:txBody>
        </p:sp>
      </p:grpSp>
      <p:grpSp>
        <p:nvGrpSpPr>
          <p:cNvPr id="64" name="Google Shape;2311;p52"/>
          <p:cNvGrpSpPr/>
          <p:nvPr/>
        </p:nvGrpSpPr>
        <p:grpSpPr>
          <a:xfrm>
            <a:off x="2814951" y="3590485"/>
            <a:ext cx="5834194" cy="438701"/>
            <a:chOff x="4411970" y="2726085"/>
            <a:chExt cx="752094" cy="193659"/>
          </a:xfrm>
        </p:grpSpPr>
        <p:sp>
          <p:nvSpPr>
            <p:cNvPr id="65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Đánh</a:t>
              </a:r>
              <a:r>
                <a:rPr lang="en-US" dirty="0"/>
                <a:t> </a:t>
              </a:r>
              <a:r>
                <a:rPr lang="en-US" dirty="0" err="1"/>
                <a:t>giá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endParaRPr dirty="0"/>
            </a:p>
          </p:txBody>
        </p:sp>
      </p:grpSp>
      <p:grpSp>
        <p:nvGrpSpPr>
          <p:cNvPr id="68" name="Google Shape;2311;p52"/>
          <p:cNvGrpSpPr/>
          <p:nvPr/>
        </p:nvGrpSpPr>
        <p:grpSpPr>
          <a:xfrm>
            <a:off x="2814951" y="4107549"/>
            <a:ext cx="5834194" cy="438701"/>
            <a:chOff x="4411970" y="2726085"/>
            <a:chExt cx="752094" cy="193659"/>
          </a:xfrm>
        </p:grpSpPr>
        <p:sp>
          <p:nvSpPr>
            <p:cNvPr id="69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Xem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cập</a:t>
              </a:r>
              <a:r>
                <a:rPr lang="en-US" dirty="0"/>
                <a:t> </a:t>
              </a:r>
              <a:r>
                <a:rPr lang="en-US" dirty="0" err="1"/>
                <a:t>nhật</a:t>
              </a:r>
              <a:r>
                <a:rPr lang="en-US" dirty="0"/>
                <a:t> </a:t>
              </a:r>
              <a:r>
                <a:rPr lang="en-US" dirty="0" err="1"/>
                <a:t>thông</a:t>
              </a:r>
              <a:r>
                <a:rPr lang="en-US" dirty="0"/>
                <a:t> tin </a:t>
              </a:r>
              <a:r>
                <a:rPr lang="en-US" dirty="0" err="1"/>
                <a:t>cá</a:t>
              </a:r>
              <a:r>
                <a:rPr lang="en-US" dirty="0"/>
                <a:t> </a:t>
              </a:r>
              <a:r>
                <a:rPr lang="en-US" dirty="0" err="1"/>
                <a:t>nhân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39777" y="1381936"/>
            <a:ext cx="2180855" cy="196560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Google Shape;855;p32"/>
          <p:cNvSpPr txBox="1">
            <a:spLocks noGrp="1"/>
          </p:cNvSpPr>
          <p:nvPr>
            <p:ph type="title"/>
          </p:nvPr>
        </p:nvSpPr>
        <p:spPr>
          <a:xfrm>
            <a:off x="744492" y="827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Yêu cầu chức năng</a:t>
            </a:r>
            <a:endParaRPr dirty="0"/>
          </a:p>
        </p:txBody>
      </p:sp>
      <p:sp>
        <p:nvSpPr>
          <p:cNvPr id="856" name="Google Shape;856;p32"/>
          <p:cNvSpPr txBox="1">
            <a:spLocks noGrp="1"/>
          </p:cNvSpPr>
          <p:nvPr>
            <p:ph type="subTitle" idx="4"/>
          </p:nvPr>
        </p:nvSpPr>
        <p:spPr>
          <a:xfrm>
            <a:off x="539777" y="2275927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Người quản trị</a:t>
            </a:r>
            <a:endParaRPr dirty="0"/>
          </a:p>
        </p:txBody>
      </p:sp>
      <p:sp>
        <p:nvSpPr>
          <p:cNvPr id="862" name="Google Shape;862;p32"/>
          <p:cNvSpPr/>
          <p:nvPr/>
        </p:nvSpPr>
        <p:spPr>
          <a:xfrm rot="10800000">
            <a:off x="-1172750" y="39852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2"/>
          <p:cNvSpPr/>
          <p:nvPr/>
        </p:nvSpPr>
        <p:spPr>
          <a:xfrm rot="10800000">
            <a:off x="843525" y="43269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8957;p64"/>
          <p:cNvGrpSpPr/>
          <p:nvPr/>
        </p:nvGrpSpPr>
        <p:grpSpPr>
          <a:xfrm>
            <a:off x="1456151" y="1889679"/>
            <a:ext cx="424195" cy="419659"/>
            <a:chOff x="-5611575" y="3272950"/>
            <a:chExt cx="294600" cy="291450"/>
          </a:xfrm>
          <a:solidFill>
            <a:schemeClr val="accent5">
              <a:lumMod val="75000"/>
            </a:schemeClr>
          </a:solidFill>
        </p:grpSpPr>
        <p:sp>
          <p:nvSpPr>
            <p:cNvPr id="12" name="Google Shape;8958;p64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59;p64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60;p64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61;p64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62;p64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311;p52"/>
          <p:cNvGrpSpPr/>
          <p:nvPr/>
        </p:nvGrpSpPr>
        <p:grpSpPr>
          <a:xfrm>
            <a:off x="2788764" y="2162145"/>
            <a:ext cx="5834194" cy="438701"/>
            <a:chOff x="4411970" y="2726085"/>
            <a:chExt cx="752094" cy="193659"/>
          </a:xfrm>
        </p:grpSpPr>
        <p:sp>
          <p:nvSpPr>
            <p:cNvPr id="35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đơn</a:t>
              </a:r>
              <a:r>
                <a:rPr lang="en-US" dirty="0"/>
                <a:t> </a:t>
              </a:r>
              <a:r>
                <a:rPr lang="en-US" dirty="0" err="1"/>
                <a:t>hàng</a:t>
              </a:r>
              <a:r>
                <a:rPr lang="vi-VN" dirty="0"/>
                <a:t> </a:t>
              </a:r>
              <a:endParaRPr dirty="0"/>
            </a:p>
          </p:txBody>
        </p:sp>
      </p:grpSp>
      <p:grpSp>
        <p:nvGrpSpPr>
          <p:cNvPr id="39" name="Google Shape;2311;p52"/>
          <p:cNvGrpSpPr/>
          <p:nvPr/>
        </p:nvGrpSpPr>
        <p:grpSpPr>
          <a:xfrm>
            <a:off x="2788762" y="3131965"/>
            <a:ext cx="5834194" cy="438701"/>
            <a:chOff x="4411970" y="2726085"/>
            <a:chExt cx="752094" cy="193659"/>
          </a:xfrm>
        </p:grpSpPr>
        <p:sp>
          <p:nvSpPr>
            <p:cNvPr id="40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/>
                <a:t>Theo </a:t>
              </a:r>
              <a:r>
                <a:rPr lang="en-US" dirty="0" err="1"/>
                <a:t>dõi</a:t>
              </a:r>
              <a:r>
                <a:rPr lang="en-US" dirty="0"/>
                <a:t> </a:t>
              </a:r>
              <a:r>
                <a:rPr lang="en-US" dirty="0" err="1"/>
                <a:t>hệ</a:t>
              </a:r>
              <a:r>
                <a:rPr lang="en-US" dirty="0"/>
                <a:t> </a:t>
              </a:r>
              <a:r>
                <a:rPr lang="en-US" dirty="0" err="1"/>
                <a:t>thống</a:t>
              </a:r>
              <a:r>
                <a:rPr lang="vi-VN" dirty="0"/>
                <a:t> </a:t>
              </a:r>
              <a:endParaRPr dirty="0"/>
            </a:p>
          </p:txBody>
        </p:sp>
      </p:grpSp>
      <p:grpSp>
        <p:nvGrpSpPr>
          <p:cNvPr id="43" name="Google Shape;2311;p52"/>
          <p:cNvGrpSpPr/>
          <p:nvPr/>
        </p:nvGrpSpPr>
        <p:grpSpPr>
          <a:xfrm>
            <a:off x="2814951" y="4589973"/>
            <a:ext cx="5834194" cy="438701"/>
            <a:chOff x="4411970" y="2726085"/>
            <a:chExt cx="752094" cy="193659"/>
          </a:xfrm>
        </p:grpSpPr>
        <p:sp>
          <p:nvSpPr>
            <p:cNvPr id="44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nhà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xuất</a:t>
              </a:r>
              <a:endParaRPr lang="en-US" dirty="0"/>
            </a:p>
          </p:txBody>
        </p:sp>
      </p:grpSp>
      <p:grpSp>
        <p:nvGrpSpPr>
          <p:cNvPr id="47" name="Google Shape;2311;p52"/>
          <p:cNvGrpSpPr/>
          <p:nvPr/>
        </p:nvGrpSpPr>
        <p:grpSpPr>
          <a:xfrm>
            <a:off x="2788762" y="2659756"/>
            <a:ext cx="5834194" cy="438701"/>
            <a:chOff x="4411970" y="2726085"/>
            <a:chExt cx="752094" cy="193659"/>
          </a:xfrm>
        </p:grpSpPr>
        <p:sp>
          <p:nvSpPr>
            <p:cNvPr id="48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Quản lý </a:t>
              </a:r>
              <a:r>
                <a:rPr lang="en-US" dirty="0" err="1"/>
                <a:t>khách</a:t>
              </a:r>
              <a:r>
                <a:rPr lang="en-US" dirty="0"/>
                <a:t> </a:t>
              </a:r>
              <a:r>
                <a:rPr lang="en-US" dirty="0" err="1"/>
                <a:t>hàng</a:t>
              </a:r>
              <a:r>
                <a:rPr lang="vi-VN" dirty="0"/>
                <a:t> </a:t>
              </a:r>
              <a:endParaRPr dirty="0"/>
            </a:p>
          </p:txBody>
        </p:sp>
      </p:grpSp>
      <p:grpSp>
        <p:nvGrpSpPr>
          <p:cNvPr id="51" name="Google Shape;2311;p52"/>
          <p:cNvGrpSpPr/>
          <p:nvPr/>
        </p:nvGrpSpPr>
        <p:grpSpPr>
          <a:xfrm>
            <a:off x="2797739" y="1611575"/>
            <a:ext cx="5834194" cy="438701"/>
            <a:chOff x="4411970" y="2726085"/>
            <a:chExt cx="752094" cy="193659"/>
          </a:xfrm>
        </p:grpSpPr>
        <p:sp>
          <p:nvSpPr>
            <p:cNvPr id="52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r>
                <a:rPr lang="vi-VN" dirty="0"/>
                <a:t> </a:t>
              </a:r>
              <a:endParaRPr dirty="0"/>
            </a:p>
          </p:txBody>
        </p:sp>
      </p:grpSp>
      <p:grpSp>
        <p:nvGrpSpPr>
          <p:cNvPr id="55" name="Google Shape;2311;p52"/>
          <p:cNvGrpSpPr/>
          <p:nvPr/>
        </p:nvGrpSpPr>
        <p:grpSpPr>
          <a:xfrm>
            <a:off x="2797735" y="1125344"/>
            <a:ext cx="5825218" cy="438701"/>
            <a:chOff x="4409751" y="2701264"/>
            <a:chExt cx="750937" cy="193659"/>
          </a:xfrm>
        </p:grpSpPr>
        <p:sp>
          <p:nvSpPr>
            <p:cNvPr id="56" name="Google Shape;2312;p52"/>
            <p:cNvSpPr/>
            <p:nvPr/>
          </p:nvSpPr>
          <p:spPr>
            <a:xfrm>
              <a:off x="4409751" y="2701264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13;p52"/>
            <p:cNvSpPr/>
            <p:nvPr/>
          </p:nvSpPr>
          <p:spPr>
            <a:xfrm>
              <a:off x="4426058" y="2762878"/>
              <a:ext cx="36167" cy="67973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14;p52"/>
            <p:cNvSpPr>
              <a:spLocks/>
            </p:cNvSpPr>
            <p:nvPr/>
          </p:nvSpPr>
          <p:spPr>
            <a:xfrm>
              <a:off x="4453429" y="2715612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Thống</a:t>
              </a:r>
              <a:r>
                <a:rPr lang="en-US" dirty="0"/>
                <a:t> </a:t>
              </a:r>
              <a:r>
                <a:rPr lang="en-US" dirty="0" err="1"/>
                <a:t>kê</a:t>
              </a:r>
              <a:endParaRPr lang="en-US" dirty="0"/>
            </a:p>
          </p:txBody>
        </p:sp>
      </p:grpSp>
      <p:grpSp>
        <p:nvGrpSpPr>
          <p:cNvPr id="59" name="Google Shape;2311;p52"/>
          <p:cNvGrpSpPr/>
          <p:nvPr/>
        </p:nvGrpSpPr>
        <p:grpSpPr>
          <a:xfrm>
            <a:off x="2788764" y="663431"/>
            <a:ext cx="5834194" cy="438701"/>
            <a:chOff x="4411970" y="2726085"/>
            <a:chExt cx="752094" cy="193659"/>
          </a:xfrm>
        </p:grpSpPr>
        <p:sp>
          <p:nvSpPr>
            <p:cNvPr id="60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Đăng nhập/Đăng xuất/Quên mật khẩu</a:t>
              </a:r>
              <a:endParaRPr dirty="0"/>
            </a:p>
          </p:txBody>
        </p:sp>
      </p:grpSp>
      <p:grpSp>
        <p:nvGrpSpPr>
          <p:cNvPr id="64" name="Google Shape;2311;p52"/>
          <p:cNvGrpSpPr/>
          <p:nvPr/>
        </p:nvGrpSpPr>
        <p:grpSpPr>
          <a:xfrm>
            <a:off x="2814951" y="3590485"/>
            <a:ext cx="5834194" cy="438701"/>
            <a:chOff x="4411970" y="2726085"/>
            <a:chExt cx="752094" cy="193659"/>
          </a:xfrm>
        </p:grpSpPr>
        <p:sp>
          <p:nvSpPr>
            <p:cNvPr id="65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Xuất</a:t>
              </a:r>
              <a:r>
                <a:rPr lang="en-US" dirty="0"/>
                <a:t> </a:t>
              </a:r>
              <a:r>
                <a:rPr lang="en-US" dirty="0" err="1"/>
                <a:t>hóa</a:t>
              </a:r>
              <a:r>
                <a:rPr lang="en-US" dirty="0"/>
                <a:t> </a:t>
              </a:r>
              <a:r>
                <a:rPr lang="en-US" dirty="0" err="1"/>
                <a:t>đơn</a:t>
              </a:r>
              <a:r>
                <a:rPr lang="vi-VN" dirty="0"/>
                <a:t> </a:t>
              </a:r>
              <a:endParaRPr dirty="0"/>
            </a:p>
          </p:txBody>
        </p:sp>
      </p:grpSp>
      <p:grpSp>
        <p:nvGrpSpPr>
          <p:cNvPr id="68" name="Google Shape;2311;p52"/>
          <p:cNvGrpSpPr/>
          <p:nvPr/>
        </p:nvGrpSpPr>
        <p:grpSpPr>
          <a:xfrm>
            <a:off x="2814951" y="4107549"/>
            <a:ext cx="5834194" cy="438701"/>
            <a:chOff x="4411970" y="2726085"/>
            <a:chExt cx="752094" cy="193659"/>
          </a:xfrm>
        </p:grpSpPr>
        <p:sp>
          <p:nvSpPr>
            <p:cNvPr id="69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mã</a:t>
              </a:r>
              <a:r>
                <a:rPr lang="en-US" dirty="0"/>
                <a:t> </a:t>
              </a:r>
              <a:r>
                <a:rPr lang="en-US" dirty="0" err="1"/>
                <a:t>giảm</a:t>
              </a:r>
              <a:r>
                <a:rPr lang="en-US" dirty="0"/>
                <a:t> </a:t>
              </a:r>
              <a:r>
                <a:rPr lang="en-US" dirty="0" err="1"/>
                <a:t>giá</a:t>
              </a:r>
              <a:r>
                <a:rPr lang="en-US" dirty="0"/>
                <a:t>, </a:t>
              </a:r>
              <a:r>
                <a:rPr lang="en-US" dirty="0" err="1"/>
                <a:t>loại</a:t>
              </a:r>
              <a:r>
                <a:rPr lang="en-US" dirty="0"/>
                <a:t> </a:t>
              </a:r>
              <a:r>
                <a:rPr lang="en-US" dirty="0" err="1"/>
                <a:t>sản</a:t>
              </a:r>
              <a:r>
                <a:rPr lang="en-US" dirty="0"/>
                <a:t> </a:t>
              </a:r>
              <a:r>
                <a:rPr lang="en-US" dirty="0" err="1"/>
                <a:t>phẩm</a:t>
              </a:r>
              <a:r>
                <a:rPr lang="vi-VN" dirty="0"/>
                <a:t>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3591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Biểu đồ use case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مقدمه ای بر UML و نرم افزار Rational Ro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r="10422"/>
          <a:stretch/>
        </p:blipFill>
        <p:spPr bwMode="auto">
          <a:xfrm>
            <a:off x="728133" y="2050371"/>
            <a:ext cx="27093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3593592" y="2888571"/>
            <a:ext cx="63127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7850A-5A5F-F960-32F5-24A3FF9BC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79" y="895831"/>
            <a:ext cx="4091945" cy="4317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4"/>
          <p:cNvSpPr txBox="1">
            <a:spLocks noGrp="1"/>
          </p:cNvSpPr>
          <p:nvPr>
            <p:ph type="title"/>
          </p:nvPr>
        </p:nvSpPr>
        <p:spPr>
          <a:xfrm>
            <a:off x="852690" y="1917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Đặc tả use case</a:t>
            </a:r>
            <a:endParaRPr dirty="0"/>
          </a:p>
        </p:txBody>
      </p:sp>
      <p:grpSp>
        <p:nvGrpSpPr>
          <p:cNvPr id="76" name="Google Shape;4946;p54"/>
          <p:cNvGrpSpPr/>
          <p:nvPr/>
        </p:nvGrpSpPr>
        <p:grpSpPr>
          <a:xfrm>
            <a:off x="-686227" y="1098532"/>
            <a:ext cx="9387674" cy="2435608"/>
            <a:chOff x="1025044" y="3537055"/>
            <a:chExt cx="1903742" cy="473120"/>
          </a:xfrm>
        </p:grpSpPr>
        <p:grpSp>
          <p:nvGrpSpPr>
            <p:cNvPr id="77" name="Google Shape;4947;p54"/>
            <p:cNvGrpSpPr/>
            <p:nvPr/>
          </p:nvGrpSpPr>
          <p:grpSpPr>
            <a:xfrm>
              <a:off x="1025044" y="3537055"/>
              <a:ext cx="1532877" cy="425702"/>
              <a:chOff x="1025044" y="3537055"/>
              <a:chExt cx="1532877" cy="425702"/>
            </a:xfrm>
          </p:grpSpPr>
          <p:sp>
            <p:nvSpPr>
              <p:cNvPr id="80" name="Google Shape;4948;p54"/>
              <p:cNvSpPr/>
              <p:nvPr/>
            </p:nvSpPr>
            <p:spPr>
              <a:xfrm>
                <a:off x="1025044" y="3537055"/>
                <a:ext cx="84343" cy="5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81" name="Google Shape;4949;p54"/>
              <p:cNvSpPr/>
              <p:nvPr/>
            </p:nvSpPr>
            <p:spPr>
              <a:xfrm>
                <a:off x="2445639" y="3854191"/>
                <a:ext cx="26646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82" name="Google Shape;4950;p54"/>
              <p:cNvSpPr/>
              <p:nvPr/>
            </p:nvSpPr>
            <p:spPr>
              <a:xfrm>
                <a:off x="2461913" y="3745626"/>
                <a:ext cx="96008" cy="217131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78" name="Google Shape;4951;p54"/>
            <p:cNvSpPr/>
            <p:nvPr/>
          </p:nvSpPr>
          <p:spPr>
            <a:xfrm>
              <a:off x="2557921" y="3696546"/>
              <a:ext cx="370865" cy="102731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/>
                <a:t>Luồng</a:t>
              </a:r>
              <a:r>
                <a:rPr lang="en-US" sz="1800" dirty="0"/>
                <a:t> </a:t>
              </a:r>
              <a:r>
                <a:rPr lang="en-US" sz="1800" dirty="0" err="1"/>
                <a:t>cơ</a:t>
              </a:r>
              <a:r>
                <a:rPr lang="en-US" sz="1800" dirty="0"/>
                <a:t> </a:t>
              </a:r>
              <a:r>
                <a:rPr lang="en-US" sz="1800" dirty="0" err="1"/>
                <a:t>bản</a:t>
              </a:r>
              <a:endParaRPr sz="1800" dirty="0"/>
            </a:p>
          </p:txBody>
        </p:sp>
        <p:sp>
          <p:nvSpPr>
            <p:cNvPr id="79" name="Google Shape;4952;p54"/>
            <p:cNvSpPr/>
            <p:nvPr/>
          </p:nvSpPr>
          <p:spPr>
            <a:xfrm>
              <a:off x="2557921" y="3907458"/>
              <a:ext cx="370865" cy="102717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/>
                <a:t>Luồng</a:t>
              </a:r>
              <a:r>
                <a:rPr lang="en-US" sz="1800" dirty="0"/>
                <a:t> </a:t>
              </a:r>
              <a:r>
                <a:rPr lang="en-US" sz="1800" dirty="0" err="1"/>
                <a:t>rẽ</a:t>
              </a:r>
              <a:r>
                <a:rPr lang="en-US" sz="1800" dirty="0"/>
                <a:t> </a:t>
              </a:r>
              <a:r>
                <a:rPr lang="en-US" sz="1800" dirty="0" err="1"/>
                <a:t>nhánh</a:t>
              </a:r>
              <a:endParaRPr sz="1800" dirty="0"/>
            </a:p>
          </p:txBody>
        </p:sp>
      </p:grpSp>
      <p:sp>
        <p:nvSpPr>
          <p:cNvPr id="115" name="Google Shape;4975;p54"/>
          <p:cNvSpPr/>
          <p:nvPr/>
        </p:nvSpPr>
        <p:spPr>
          <a:xfrm>
            <a:off x="2414771" y="1488478"/>
            <a:ext cx="3714654" cy="383128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47" y="1"/>
                </a:moveTo>
                <a:cubicBezTo>
                  <a:pt x="2214" y="1"/>
                  <a:pt x="0" y="2682"/>
                  <a:pt x="0" y="5987"/>
                </a:cubicBezTo>
                <a:lnTo>
                  <a:pt x="0" y="15464"/>
                </a:lnTo>
                <a:cubicBezTo>
                  <a:pt x="0" y="18769"/>
                  <a:pt x="2214" y="21447"/>
                  <a:pt x="4950" y="21447"/>
                </a:cubicBezTo>
                <a:lnTo>
                  <a:pt x="32168" y="21447"/>
                </a:lnTo>
                <a:cubicBezTo>
                  <a:pt x="34900" y="21447"/>
                  <a:pt x="37118" y="18769"/>
                  <a:pt x="37118" y="15464"/>
                </a:cubicBezTo>
                <a:lnTo>
                  <a:pt x="37118" y="5987"/>
                </a:lnTo>
                <a:cubicBezTo>
                  <a:pt x="37118" y="2682"/>
                  <a:pt x="34900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tả</a:t>
            </a:r>
            <a:r>
              <a:rPr lang="en-US" sz="1800" dirty="0"/>
              <a:t> </a:t>
            </a:r>
            <a:r>
              <a:rPr lang="en-US" sz="1800" dirty="0" err="1"/>
              <a:t>vắn</a:t>
            </a:r>
            <a:r>
              <a:rPr lang="en-US" sz="1800" dirty="0"/>
              <a:t> </a:t>
            </a:r>
            <a:r>
              <a:rPr lang="en-US" sz="1800" dirty="0" err="1"/>
              <a:t>tắt</a:t>
            </a:r>
            <a:endParaRPr sz="1800" dirty="0"/>
          </a:p>
        </p:txBody>
      </p:sp>
      <p:sp>
        <p:nvSpPr>
          <p:cNvPr id="117" name="Google Shape;4975;p54"/>
          <p:cNvSpPr/>
          <p:nvPr/>
        </p:nvSpPr>
        <p:spPr>
          <a:xfrm>
            <a:off x="2414771" y="2019137"/>
            <a:ext cx="3714654" cy="410301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47" y="1"/>
                </a:moveTo>
                <a:cubicBezTo>
                  <a:pt x="2214" y="1"/>
                  <a:pt x="0" y="2682"/>
                  <a:pt x="0" y="5987"/>
                </a:cubicBezTo>
                <a:lnTo>
                  <a:pt x="0" y="15464"/>
                </a:lnTo>
                <a:cubicBezTo>
                  <a:pt x="0" y="18769"/>
                  <a:pt x="2214" y="21447"/>
                  <a:pt x="4950" y="21447"/>
                </a:cubicBezTo>
                <a:lnTo>
                  <a:pt x="32168" y="21447"/>
                </a:lnTo>
                <a:cubicBezTo>
                  <a:pt x="34900" y="21447"/>
                  <a:pt x="37118" y="18769"/>
                  <a:pt x="37118" y="15464"/>
                </a:cubicBezTo>
                <a:lnTo>
                  <a:pt x="37118" y="5987"/>
                </a:lnTo>
                <a:cubicBezTo>
                  <a:pt x="37118" y="2682"/>
                  <a:pt x="34900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endParaRPr sz="1800" dirty="0"/>
          </a:p>
        </p:txBody>
      </p:sp>
      <p:sp>
        <p:nvSpPr>
          <p:cNvPr id="129" name="Google Shape;4975;p54"/>
          <p:cNvSpPr/>
          <p:nvPr/>
        </p:nvSpPr>
        <p:spPr>
          <a:xfrm>
            <a:off x="2401680" y="2602911"/>
            <a:ext cx="3684301" cy="356064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47" y="1"/>
                </a:moveTo>
                <a:cubicBezTo>
                  <a:pt x="2214" y="1"/>
                  <a:pt x="0" y="2682"/>
                  <a:pt x="0" y="5987"/>
                </a:cubicBezTo>
                <a:lnTo>
                  <a:pt x="0" y="15464"/>
                </a:lnTo>
                <a:cubicBezTo>
                  <a:pt x="0" y="18769"/>
                  <a:pt x="2214" y="21447"/>
                  <a:pt x="4950" y="21447"/>
                </a:cubicBezTo>
                <a:lnTo>
                  <a:pt x="32168" y="21447"/>
                </a:lnTo>
                <a:cubicBezTo>
                  <a:pt x="34900" y="21447"/>
                  <a:pt x="37118" y="18769"/>
                  <a:pt x="37118" y="15464"/>
                </a:cubicBezTo>
                <a:lnTo>
                  <a:pt x="37118" y="5987"/>
                </a:lnTo>
                <a:cubicBezTo>
                  <a:pt x="37118" y="2682"/>
                  <a:pt x="34900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Luồng</a:t>
            </a:r>
            <a:r>
              <a:rPr lang="en-US" sz="1800" dirty="0"/>
              <a:t>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endParaRPr sz="1800" dirty="0"/>
          </a:p>
        </p:txBody>
      </p:sp>
      <p:sp>
        <p:nvSpPr>
          <p:cNvPr id="134" name="Google Shape;4935;p54"/>
          <p:cNvSpPr/>
          <p:nvPr/>
        </p:nvSpPr>
        <p:spPr>
          <a:xfrm>
            <a:off x="2414772" y="3675211"/>
            <a:ext cx="3750449" cy="375709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50" y="1"/>
                </a:moveTo>
                <a:cubicBezTo>
                  <a:pt x="2218" y="1"/>
                  <a:pt x="0" y="2679"/>
                  <a:pt x="0" y="5984"/>
                </a:cubicBezTo>
                <a:lnTo>
                  <a:pt x="0" y="15461"/>
                </a:lnTo>
                <a:cubicBezTo>
                  <a:pt x="0" y="18766"/>
                  <a:pt x="2218" y="21447"/>
                  <a:pt x="4950" y="21447"/>
                </a:cubicBezTo>
                <a:lnTo>
                  <a:pt x="32168" y="21447"/>
                </a:lnTo>
                <a:cubicBezTo>
                  <a:pt x="34904" y="21447"/>
                  <a:pt x="37118" y="18766"/>
                  <a:pt x="37118" y="15461"/>
                </a:cubicBezTo>
                <a:lnTo>
                  <a:pt x="37118" y="5984"/>
                </a:lnTo>
                <a:cubicBezTo>
                  <a:pt x="37118" y="2679"/>
                  <a:pt x="34904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Hậu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endParaRPr sz="1800" dirty="0"/>
          </a:p>
        </p:txBody>
      </p:sp>
      <p:sp>
        <p:nvSpPr>
          <p:cNvPr id="136" name="Google Shape;4935;p54"/>
          <p:cNvSpPr/>
          <p:nvPr/>
        </p:nvSpPr>
        <p:spPr>
          <a:xfrm>
            <a:off x="2414771" y="3084194"/>
            <a:ext cx="3714654" cy="393791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50" y="1"/>
                </a:moveTo>
                <a:cubicBezTo>
                  <a:pt x="2218" y="1"/>
                  <a:pt x="0" y="2679"/>
                  <a:pt x="0" y="5984"/>
                </a:cubicBezTo>
                <a:lnTo>
                  <a:pt x="0" y="15461"/>
                </a:lnTo>
                <a:cubicBezTo>
                  <a:pt x="0" y="18766"/>
                  <a:pt x="2218" y="21447"/>
                  <a:pt x="4950" y="21447"/>
                </a:cubicBezTo>
                <a:lnTo>
                  <a:pt x="32168" y="21447"/>
                </a:lnTo>
                <a:cubicBezTo>
                  <a:pt x="34904" y="21447"/>
                  <a:pt x="37118" y="18766"/>
                  <a:pt x="37118" y="15461"/>
                </a:cubicBezTo>
                <a:lnTo>
                  <a:pt x="37118" y="5984"/>
                </a:lnTo>
                <a:cubicBezTo>
                  <a:pt x="37118" y="2679"/>
                  <a:pt x="34904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Tiền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endParaRPr sz="18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085981" y="2783651"/>
            <a:ext cx="251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1919750" y="1224643"/>
            <a:ext cx="495021" cy="19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1941338" y="1733563"/>
            <a:ext cx="473433" cy="146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1932753" y="2226376"/>
            <a:ext cx="482018" cy="100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1903273" y="2779712"/>
            <a:ext cx="494580" cy="42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1941338" y="3205517"/>
            <a:ext cx="489910" cy="11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1966538" y="3247491"/>
            <a:ext cx="447792" cy="47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05521" y="2379231"/>
            <a:ext cx="1765121" cy="1557473"/>
            <a:chOff x="305521" y="2379231"/>
            <a:chExt cx="1765121" cy="1557473"/>
          </a:xfrm>
        </p:grpSpPr>
        <p:grpSp>
          <p:nvGrpSpPr>
            <p:cNvPr id="29" name="Google Shape;4908;p54"/>
            <p:cNvGrpSpPr/>
            <p:nvPr/>
          </p:nvGrpSpPr>
          <p:grpSpPr>
            <a:xfrm>
              <a:off x="453381" y="2513351"/>
              <a:ext cx="1185660" cy="1289232"/>
              <a:chOff x="-165066" y="3843615"/>
              <a:chExt cx="221259" cy="230455"/>
            </a:xfrm>
          </p:grpSpPr>
          <p:sp>
            <p:nvSpPr>
              <p:cNvPr id="95" name="Google Shape;4909;p54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6" name="Google Shape;4910;p54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7" name="Google Shape;4911;p54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8" name="Google Shape;4912;p54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9" name="Google Shape;4913;p54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0" name="Google Shape;4914;p54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1" name="Google Shape;4915;p54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2" name="Google Shape;4916;p54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3" name="Google Shape;4917;p54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4" name="Google Shape;4918;p54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5" name="Google Shape;4919;p54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6" name="Google Shape;4920;p54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7" name="Google Shape;4921;p54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8" name="Google Shape;4922;p54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9" name="Google Shape;4923;p54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0" name="Google Shape;4924;p54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1" name="Google Shape;4925;p54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2" name="Google Shape;4926;p54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3" name="Google Shape;4927;p54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4" name="Google Shape;4928;p54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92" name="Google Shape;4938;p54"/>
            <p:cNvSpPr/>
            <p:nvPr/>
          </p:nvSpPr>
          <p:spPr>
            <a:xfrm>
              <a:off x="1550520" y="3635149"/>
              <a:ext cx="131396" cy="131901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" name="Google Shape;4953;p54"/>
            <p:cNvSpPr/>
            <p:nvPr/>
          </p:nvSpPr>
          <p:spPr>
            <a:xfrm>
              <a:off x="305521" y="2379231"/>
              <a:ext cx="1492754" cy="1557473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4961;p54"/>
            <p:cNvSpPr/>
            <p:nvPr/>
          </p:nvSpPr>
          <p:spPr>
            <a:xfrm>
              <a:off x="446585" y="2536937"/>
              <a:ext cx="131514" cy="131948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4964;p54"/>
            <p:cNvSpPr/>
            <p:nvPr/>
          </p:nvSpPr>
          <p:spPr>
            <a:xfrm>
              <a:off x="362029" y="3525556"/>
              <a:ext cx="131514" cy="131948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" name="Google Shape;4978;p54"/>
            <p:cNvSpPr/>
            <p:nvPr/>
          </p:nvSpPr>
          <p:spPr>
            <a:xfrm>
              <a:off x="1583864" y="2546442"/>
              <a:ext cx="131396" cy="131922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4978;p54"/>
            <p:cNvSpPr/>
            <p:nvPr/>
          </p:nvSpPr>
          <p:spPr>
            <a:xfrm>
              <a:off x="1789922" y="3015619"/>
              <a:ext cx="280720" cy="284698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4975;p54"/>
          <p:cNvSpPr/>
          <p:nvPr/>
        </p:nvSpPr>
        <p:spPr>
          <a:xfrm>
            <a:off x="2432669" y="999924"/>
            <a:ext cx="3714654" cy="383128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47" y="1"/>
                </a:moveTo>
                <a:cubicBezTo>
                  <a:pt x="2214" y="1"/>
                  <a:pt x="0" y="2682"/>
                  <a:pt x="0" y="5987"/>
                </a:cubicBezTo>
                <a:lnTo>
                  <a:pt x="0" y="15464"/>
                </a:lnTo>
                <a:cubicBezTo>
                  <a:pt x="0" y="18769"/>
                  <a:pt x="2214" y="21447"/>
                  <a:pt x="4950" y="21447"/>
                </a:cubicBezTo>
                <a:lnTo>
                  <a:pt x="32168" y="21447"/>
                </a:lnTo>
                <a:cubicBezTo>
                  <a:pt x="34900" y="21447"/>
                  <a:pt x="37118" y="18769"/>
                  <a:pt x="37118" y="15464"/>
                </a:cubicBezTo>
                <a:lnTo>
                  <a:pt x="37118" y="5987"/>
                </a:lnTo>
                <a:cubicBezTo>
                  <a:pt x="37118" y="2682"/>
                  <a:pt x="34900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Tên use case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7" grpId="0" animBg="1"/>
      <p:bldP spid="129" grpId="0" animBg="1"/>
      <p:bldP spid="134" grpId="0" animBg="1"/>
      <p:bldP spid="136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 cơ sở dữ liệu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2" y="1749837"/>
            <a:ext cx="2843599" cy="18474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593694" y="2431239"/>
            <a:ext cx="63127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D5493-7FF9-F6F0-D9F3-FF706A98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505" y="1219976"/>
            <a:ext cx="4822495" cy="33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ight Arrow 7"/>
          <p:cNvSpPr/>
          <p:nvPr/>
        </p:nvSpPr>
        <p:spPr>
          <a:xfrm>
            <a:off x="3574618" y="2583639"/>
            <a:ext cx="63127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03" y="1902030"/>
            <a:ext cx="2466975" cy="184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F6011-B574-9C88-4FDB-DDA5982D85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57"/>
          <a:stretch/>
        </p:blipFill>
        <p:spPr>
          <a:xfrm>
            <a:off x="4352713" y="1403611"/>
            <a:ext cx="4526280" cy="28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794421" y="6331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4131500" y="2016987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 err="1"/>
              <a:t>Cài</a:t>
            </a:r>
            <a:r>
              <a:rPr lang="en-US" sz="3200" dirty="0"/>
              <a:t> </a:t>
            </a:r>
            <a:r>
              <a:rPr lang="en-US" sz="3200" dirty="0" err="1"/>
              <a:t>đặt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thử</a:t>
            </a:r>
            <a:endParaRPr lang="vi-VN" sz="3200" dirty="0"/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2"/>
          </p:nvPr>
        </p:nvSpPr>
        <p:spPr>
          <a:xfrm>
            <a:off x="6379577" y="411624"/>
            <a:ext cx="1235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41" name="Google Shape;641;p30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Picture Placeholder 29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55F5BE64-2136-BA7F-ACC2-01C131FE061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5" r="25"/>
          <a:stretch>
            <a:fillRect/>
          </a:stretch>
        </p:blipFill>
        <p:spPr>
          <a:xfrm>
            <a:off x="542571" y="521927"/>
            <a:ext cx="3198000" cy="3198000"/>
          </a:xfrm>
        </p:spPr>
      </p:pic>
    </p:spTree>
    <p:extLst>
      <p:ext uri="{BB962C8B-B14F-4D97-AF65-F5344CB8AC3E}">
        <p14:creationId xmlns:p14="http://schemas.microsoft.com/office/powerpoint/2010/main" val="15210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Môi trường cài đặt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572000" y="1717036"/>
            <a:ext cx="4572000" cy="1288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D0D0D"/>
                </a:solidFill>
                <a:latin typeface="Archivo" panose="020B0604020202020204" charset="0"/>
                <a:ea typeface="Times New Roman" panose="02020603050405020304" pitchFamily="18" charset="0"/>
                <a:cs typeface="Archivo" panose="020B0604020202020204" charset="0"/>
              </a:rPr>
              <a:t>Node version: 18.20.4</a:t>
            </a:r>
            <a:endParaRPr lang="en-US" sz="1800" dirty="0">
              <a:latin typeface="Archivo" panose="020B0604020202020204" charset="0"/>
              <a:ea typeface="Times New Roman" panose="02020603050405020304" pitchFamily="18" charset="0"/>
              <a:cs typeface="Archivo" panose="020B060402020202020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0D0D0D"/>
                </a:solidFill>
                <a:latin typeface="Archivo" panose="020B0604020202020204" charset="0"/>
                <a:ea typeface="Times New Roman" panose="02020603050405020304" pitchFamily="18" charset="0"/>
                <a:cs typeface="Archivo" panose="020B0604020202020204" charset="0"/>
              </a:rPr>
              <a:t>Npm</a:t>
            </a:r>
            <a:r>
              <a:rPr lang="en-US" sz="1800" dirty="0">
                <a:solidFill>
                  <a:srgbClr val="0D0D0D"/>
                </a:solidFill>
                <a:latin typeface="Archivo" panose="020B0604020202020204" charset="0"/>
                <a:ea typeface="Times New Roman" panose="02020603050405020304" pitchFamily="18" charset="0"/>
                <a:cs typeface="Archivo" panose="020B0604020202020204" charset="0"/>
              </a:rPr>
              <a:t> version: 10.7.0</a:t>
            </a:r>
            <a:endParaRPr lang="en-US" sz="1800" dirty="0">
              <a:latin typeface="Archivo" panose="020B0604020202020204" charset="0"/>
              <a:ea typeface="Times New Roman" panose="02020603050405020304" pitchFamily="18" charset="0"/>
              <a:cs typeface="Archivo" panose="020B060402020202020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D0D0D"/>
                </a:solidFill>
                <a:latin typeface="Archivo" panose="020B0604020202020204" charset="0"/>
                <a:ea typeface="Times New Roman" panose="02020603050405020304" pitchFamily="18" charset="0"/>
                <a:cs typeface="Archivo" panose="020B0604020202020204" charset="0"/>
              </a:rPr>
              <a:t>MySQL: 8.0</a:t>
            </a:r>
            <a:endParaRPr lang="en-US" sz="1800" dirty="0">
              <a:latin typeface="Archivo" panose="020B0604020202020204" charset="0"/>
              <a:ea typeface="Times New Roman" panose="02020603050405020304" pitchFamily="18" charset="0"/>
              <a:cs typeface="Archivo" panose="020B0604020202020204" charset="0"/>
            </a:endParaRPr>
          </a:p>
        </p:txBody>
      </p:sp>
      <p:sp>
        <p:nvSpPr>
          <p:cNvPr id="11" name="Google Shape;1308;p37"/>
          <p:cNvSpPr txBox="1">
            <a:spLocks/>
          </p:cNvSpPr>
          <p:nvPr/>
        </p:nvSpPr>
        <p:spPr>
          <a:xfrm>
            <a:off x="4431588" y="1221136"/>
            <a:ext cx="15915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1FB77-C9D0-5119-927D-E8D1588A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7" t="5598" r="10307" b="6618"/>
          <a:stretch/>
        </p:blipFill>
        <p:spPr>
          <a:xfrm>
            <a:off x="0" y="1436162"/>
            <a:ext cx="4511041" cy="2400300"/>
          </a:xfrm>
          <a:prstGeom prst="rect">
            <a:avLst/>
          </a:prstGeom>
          <a:ln w="63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393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1100666" y="4647600"/>
            <a:ext cx="6688069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b="0" dirty="0" err="1"/>
              <a:t>Giao</a:t>
            </a:r>
            <a:r>
              <a:rPr lang="en-US" sz="2000" b="0" dirty="0"/>
              <a:t>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đăng</a:t>
            </a:r>
            <a:r>
              <a:rPr lang="en-US" sz="2000" b="0" dirty="0"/>
              <a:t> </a:t>
            </a:r>
            <a:r>
              <a:rPr lang="en-US" sz="2000" b="0" dirty="0" err="1"/>
              <a:t>nhập</a:t>
            </a:r>
            <a:r>
              <a:rPr lang="en-US" sz="2000" b="0" dirty="0"/>
              <a:t>, </a:t>
            </a:r>
            <a:r>
              <a:rPr lang="en-US" sz="2000" b="0" dirty="0" err="1"/>
              <a:t>đăng</a:t>
            </a:r>
            <a:r>
              <a:rPr lang="en-US" sz="2000" b="0" dirty="0"/>
              <a:t> </a:t>
            </a:r>
            <a:r>
              <a:rPr lang="en-US" sz="2000" b="0" dirty="0" err="1"/>
              <a:t>ký</a:t>
            </a:r>
            <a:r>
              <a:rPr lang="en-US" sz="2000" b="0" dirty="0"/>
              <a:t>, </a:t>
            </a:r>
            <a:r>
              <a:rPr lang="en-US" sz="2000" b="0" dirty="0" err="1"/>
              <a:t>quên</a:t>
            </a:r>
            <a:r>
              <a:rPr lang="en-US" sz="2000" b="0" dirty="0"/>
              <a:t> </a:t>
            </a:r>
            <a:r>
              <a:rPr lang="en-US" sz="2000" b="0" dirty="0" err="1"/>
              <a:t>mật</a:t>
            </a:r>
            <a:r>
              <a:rPr lang="en-US" sz="2000" b="0" dirty="0"/>
              <a:t> </a:t>
            </a:r>
            <a:r>
              <a:rPr lang="en-US" sz="2000" b="0" dirty="0" err="1"/>
              <a:t>khẩu</a:t>
            </a:r>
            <a:endParaRPr lang="en-US" sz="2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437A2F-FA67-949C-253C-9FD32A8DD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97" t="18091" r="24997" b="18370"/>
          <a:stretch/>
        </p:blipFill>
        <p:spPr>
          <a:xfrm>
            <a:off x="1476876" y="1015478"/>
            <a:ext cx="3095124" cy="1866901"/>
          </a:xfrm>
          <a:prstGeom prst="rect">
            <a:avLst/>
          </a:prstGeom>
          <a:ln w="63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A person holding a credit card&#10;&#10;Description automatically generated">
            <a:extLst>
              <a:ext uri="{FF2B5EF4-FFF2-40B4-BE49-F238E27FC236}">
                <a16:creationId xmlns:a16="http://schemas.microsoft.com/office/drawing/2014/main" id="{3EA584D8-8E57-D244-17EC-474DBF6B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33" t="22213" r="24865" b="22492"/>
          <a:stretch/>
        </p:blipFill>
        <p:spPr>
          <a:xfrm>
            <a:off x="4572000" y="1023782"/>
            <a:ext cx="2993256" cy="1866901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person holding a red card&#10;&#10;Description automatically generated">
            <a:extLst>
              <a:ext uri="{FF2B5EF4-FFF2-40B4-BE49-F238E27FC236}">
                <a16:creationId xmlns:a16="http://schemas.microsoft.com/office/drawing/2014/main" id="{900DE6FC-82D4-B207-4DA0-FC116E2A7F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188" t="22298" r="23012" b="21216"/>
          <a:stretch/>
        </p:blipFill>
        <p:spPr>
          <a:xfrm>
            <a:off x="3051687" y="2890683"/>
            <a:ext cx="3095123" cy="16845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63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3309315" y="4076700"/>
            <a:ext cx="291846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trang</a:t>
            </a:r>
            <a:r>
              <a:rPr lang="en-US" sz="2000" b="0" dirty="0"/>
              <a:t> </a:t>
            </a:r>
            <a:r>
              <a:rPr lang="en-US" sz="2000" b="0" dirty="0" err="1"/>
              <a:t>chủ</a:t>
            </a:r>
            <a:endParaRPr lang="en-US" sz="2000" b="0" dirty="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AC02A5-809D-59F3-069A-2ECD59D6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38" y="1210627"/>
            <a:ext cx="6064415" cy="2866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8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/>
          <p:nvPr/>
        </p:nvSpPr>
        <p:spPr>
          <a:xfrm>
            <a:off x="7673550" y="-12259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Lý do chọn đề tài</a:t>
            </a:r>
            <a:endParaRPr dirty="0"/>
          </a:p>
        </p:txBody>
      </p:sp>
      <p:grpSp>
        <p:nvGrpSpPr>
          <p:cNvPr id="12" name="Google Shape;2334;p52"/>
          <p:cNvGrpSpPr/>
          <p:nvPr/>
        </p:nvGrpSpPr>
        <p:grpSpPr>
          <a:xfrm>
            <a:off x="1637804" y="1402925"/>
            <a:ext cx="6035746" cy="908194"/>
            <a:chOff x="4404545" y="3301592"/>
            <a:chExt cx="782403" cy="129272"/>
          </a:xfrm>
        </p:grpSpPr>
        <p:sp>
          <p:nvSpPr>
            <p:cNvPr id="13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1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5" name="Google Shape;2334;p52"/>
          <p:cNvGrpSpPr/>
          <p:nvPr/>
        </p:nvGrpSpPr>
        <p:grpSpPr>
          <a:xfrm>
            <a:off x="1637804" y="3790281"/>
            <a:ext cx="6035746" cy="908194"/>
            <a:chOff x="4404545" y="3301592"/>
            <a:chExt cx="782403" cy="12927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3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8" name="Google Shape;2334;p52"/>
          <p:cNvGrpSpPr/>
          <p:nvPr/>
        </p:nvGrpSpPr>
        <p:grpSpPr>
          <a:xfrm>
            <a:off x="1637804" y="2604929"/>
            <a:ext cx="6035746" cy="908194"/>
            <a:chOff x="4404545" y="3301592"/>
            <a:chExt cx="782403" cy="129272"/>
          </a:xfrm>
        </p:grpSpPr>
        <p:sp>
          <p:nvSpPr>
            <p:cNvPr id="19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sz="1800" dirty="0"/>
            </a:p>
          </p:txBody>
        </p:sp>
        <p:sp>
          <p:nvSpPr>
            <p:cNvPr id="20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2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742995" y="167203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err="1"/>
              <a:t>Tăng</a:t>
            </a:r>
            <a:r>
              <a:rPr lang="en-US" sz="1800" b="1" dirty="0"/>
              <a:t> </a:t>
            </a:r>
            <a:r>
              <a:rPr lang="en-US" sz="1800" b="1" dirty="0" err="1"/>
              <a:t>khả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r>
              <a:rPr lang="en-US" sz="1800" b="1" dirty="0"/>
              <a:t> </a:t>
            </a:r>
            <a:r>
              <a:rPr lang="en-US" sz="1800" b="1" dirty="0" err="1"/>
              <a:t>tiếp</a:t>
            </a:r>
            <a:r>
              <a:rPr lang="en-US" sz="1800" b="1" dirty="0"/>
              <a:t> </a:t>
            </a:r>
            <a:r>
              <a:rPr lang="en-US" sz="1800" b="1" dirty="0" err="1"/>
              <a:t>cận</a:t>
            </a:r>
            <a:r>
              <a:rPr lang="en-US" sz="1800" b="1" dirty="0"/>
              <a:t> </a:t>
            </a:r>
            <a:r>
              <a:rPr lang="en-US" sz="1800" b="1" dirty="0" err="1"/>
              <a:t>khách</a:t>
            </a:r>
            <a:r>
              <a:rPr lang="en-US" sz="1800" b="1" dirty="0"/>
              <a:t> </a:t>
            </a:r>
            <a:r>
              <a:rPr lang="en-US" sz="1800" b="1" dirty="0" err="1"/>
              <a:t>hàng</a:t>
            </a:r>
            <a:endParaRPr lang="vi-VN" sz="1800" b="1" dirty="0"/>
          </a:p>
        </p:txBody>
      </p:sp>
      <p:sp>
        <p:nvSpPr>
          <p:cNvPr id="21" name="Rectangle 20"/>
          <p:cNvSpPr/>
          <p:nvPr/>
        </p:nvSpPr>
        <p:spPr>
          <a:xfrm>
            <a:off x="2742995" y="405939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1800" b="1" dirty="0"/>
              <a:t>Nâng cao trải nghiệm người dùng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42995" y="287404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err="1"/>
              <a:t>Hỗ</a:t>
            </a:r>
            <a:r>
              <a:rPr lang="en-US" sz="1800" b="1" dirty="0"/>
              <a:t> </a:t>
            </a:r>
            <a:r>
              <a:rPr lang="en-US" sz="1800" b="1" dirty="0" err="1"/>
              <a:t>trợ</a:t>
            </a:r>
            <a:r>
              <a:rPr lang="en-US" sz="1800" b="1" dirty="0"/>
              <a:t> </a:t>
            </a:r>
            <a:r>
              <a:rPr lang="en-US" sz="1800" b="1" dirty="0" err="1"/>
              <a:t>khách</a:t>
            </a:r>
            <a:r>
              <a:rPr lang="en-US" sz="1800" b="1" dirty="0"/>
              <a:t> </a:t>
            </a:r>
            <a:r>
              <a:rPr lang="en-US" sz="1800" b="1" dirty="0" err="1"/>
              <a:t>hàng</a:t>
            </a:r>
            <a:r>
              <a:rPr lang="en-US" sz="1800" b="1" dirty="0"/>
              <a:t> </a:t>
            </a:r>
            <a:r>
              <a:rPr lang="en-US" sz="1800" b="1" dirty="0" err="1"/>
              <a:t>mua</a:t>
            </a:r>
            <a:r>
              <a:rPr lang="en-US" sz="1800" b="1" dirty="0"/>
              <a:t> </a:t>
            </a:r>
            <a:r>
              <a:rPr lang="en-US" sz="1800" b="1" dirty="0" err="1"/>
              <a:t>sắm</a:t>
            </a:r>
            <a:r>
              <a:rPr lang="en-US" sz="1800" b="1" dirty="0"/>
              <a:t> </a:t>
            </a:r>
            <a:r>
              <a:rPr lang="en-US" sz="1800" b="1" dirty="0" err="1"/>
              <a:t>hiệu</a:t>
            </a:r>
            <a:r>
              <a:rPr lang="en-US" sz="1800" b="1" dirty="0"/>
              <a:t> </a:t>
            </a:r>
            <a:r>
              <a:rPr lang="en-US" sz="1800" b="1" dirty="0" err="1"/>
              <a:t>quả</a:t>
            </a:r>
            <a:endParaRPr lang="vi-VN"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13225" y="1665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2317638" y="4503778"/>
            <a:ext cx="4508724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Trang chi </a:t>
            </a:r>
            <a:r>
              <a:rPr lang="en-US" sz="2000" b="0" dirty="0" err="1"/>
              <a:t>tiết</a:t>
            </a:r>
            <a:r>
              <a:rPr lang="en-US" sz="2000" b="0" dirty="0"/>
              <a:t> </a:t>
            </a:r>
            <a:r>
              <a:rPr lang="en-US" sz="2000" b="0" dirty="0" err="1"/>
              <a:t>sản</a:t>
            </a:r>
            <a:r>
              <a:rPr lang="en-US" sz="2000" b="0" dirty="0"/>
              <a:t> </a:t>
            </a:r>
            <a:r>
              <a:rPr lang="en-US" sz="2000" b="0" dirty="0" err="1"/>
              <a:t>phẩm</a:t>
            </a:r>
            <a:endParaRPr lang="en-US" sz="2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CE8DC0-A0D2-E67F-9BD0-80F54C53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3" y="762046"/>
            <a:ext cx="6336630" cy="37189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08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Giỏ</a:t>
            </a:r>
            <a:r>
              <a:rPr lang="en-US" sz="2000" b="0" dirty="0"/>
              <a:t> </a:t>
            </a:r>
            <a:r>
              <a:rPr lang="en-US" sz="2000" b="0" dirty="0" err="1"/>
              <a:t>hàng</a:t>
            </a:r>
            <a:endParaRPr lang="en-US" sz="2000" b="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CDF3EC3-F0AB-68A5-66BA-7EBF6339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80" y="1127660"/>
            <a:ext cx="6621239" cy="32277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5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Đặt</a:t>
            </a:r>
            <a:r>
              <a:rPr lang="en-US" sz="2000" b="0" dirty="0"/>
              <a:t> </a:t>
            </a:r>
            <a:r>
              <a:rPr lang="en-US" sz="2000" b="0" dirty="0" err="1"/>
              <a:t>hàng</a:t>
            </a:r>
            <a:endParaRPr lang="en-US" sz="2000" b="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15EDC84-B43D-501A-0889-ABC1DC10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93" y="1209040"/>
            <a:ext cx="6915213" cy="32719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885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2D321C34-53EB-468F-0D66-E14D4E023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201C8F62-E030-7FD6-C3F7-C163CC88EA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0317CDA4-ECB1-BE91-E9F4-38D0248A0CE9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97059E5D-4734-DB90-7958-4A277D5A487D}"/>
              </a:ext>
            </a:extLst>
          </p:cNvPr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Thông tin </a:t>
            </a:r>
            <a:r>
              <a:rPr lang="en-US" sz="2000" b="0" dirty="0" err="1"/>
              <a:t>cá</a:t>
            </a:r>
            <a:r>
              <a:rPr lang="en-US" sz="2000" b="0" dirty="0"/>
              <a:t> </a:t>
            </a:r>
            <a:r>
              <a:rPr lang="en-US" sz="2000" b="0" dirty="0" err="1"/>
              <a:t>nhân</a:t>
            </a:r>
            <a:endParaRPr lang="en-US" sz="2000" b="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4A2E652-2406-14B8-1D18-22505C9B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00" y="1267326"/>
            <a:ext cx="7283600" cy="29036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06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236CE57B-84AF-1689-C886-0342E39C7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0289D151-B01D-54C9-254F-738DA0AC0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61BBA3FA-2DA0-745D-BCE0-B297778DFB35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FB3A7312-290E-E2FB-0190-6E8623C2444D}"/>
              </a:ext>
            </a:extLst>
          </p:cNvPr>
          <p:cNvSpPr txBox="1">
            <a:spLocks/>
          </p:cNvSpPr>
          <p:nvPr/>
        </p:nvSpPr>
        <p:spPr>
          <a:xfrm>
            <a:off x="2235263" y="4202575"/>
            <a:ext cx="4762236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Trang </a:t>
            </a:r>
            <a:r>
              <a:rPr lang="en-US" sz="2000" b="0" dirty="0" err="1"/>
              <a:t>theo</a:t>
            </a:r>
            <a:r>
              <a:rPr lang="en-US" sz="2000" b="0" dirty="0"/>
              <a:t> </a:t>
            </a:r>
            <a:r>
              <a:rPr lang="en-US" sz="2000" b="0" dirty="0" err="1"/>
              <a:t>dõi</a:t>
            </a:r>
            <a:r>
              <a:rPr lang="en-US" sz="2000" b="0" dirty="0"/>
              <a:t> </a:t>
            </a:r>
            <a:r>
              <a:rPr lang="en-US" sz="2000" b="0" dirty="0" err="1"/>
              <a:t>đơn</a:t>
            </a:r>
            <a:r>
              <a:rPr lang="en-US" sz="2000" b="0" dirty="0"/>
              <a:t> </a:t>
            </a:r>
            <a:r>
              <a:rPr lang="en-US" sz="2000" b="0" dirty="0" err="1"/>
              <a:t>hàng</a:t>
            </a:r>
            <a:endParaRPr lang="en-US" sz="2000" b="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9C4E56-739E-3CA5-2EE5-559D9F9A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16" y="1245577"/>
            <a:ext cx="7253368" cy="26523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6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20F4A230-6171-741B-34EC-046255543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3E23F476-C7C0-F9B4-C7BF-8C93CBBED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8F5FBF8F-D6D3-968C-7DB8-8194CC45D4AB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9E114647-0F3D-0452-91B3-96C10A62883B}"/>
              </a:ext>
            </a:extLst>
          </p:cNvPr>
          <p:cNvSpPr txBox="1">
            <a:spLocks/>
          </p:cNvSpPr>
          <p:nvPr/>
        </p:nvSpPr>
        <p:spPr>
          <a:xfrm>
            <a:off x="2324099" y="4125775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Đổi</a:t>
            </a:r>
            <a:r>
              <a:rPr lang="en-US" sz="2000" b="0" dirty="0"/>
              <a:t> </a:t>
            </a:r>
            <a:r>
              <a:rPr lang="en-US" sz="2000" b="0" dirty="0" err="1"/>
              <a:t>mật</a:t>
            </a:r>
            <a:r>
              <a:rPr lang="en-US" sz="2000" b="0" dirty="0"/>
              <a:t> </a:t>
            </a:r>
            <a:r>
              <a:rPr lang="en-US" sz="2000" b="0" dirty="0" err="1"/>
              <a:t>khẩu</a:t>
            </a:r>
            <a:endParaRPr lang="en-US" sz="2000" b="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BA2BE6-586E-D331-E222-B5091878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20" y="1238392"/>
            <a:ext cx="7248960" cy="26667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60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F8B1A683-997A-F541-524C-1C117CD5F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0A7EF3EA-C493-2A89-6044-82D01EA0F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0" y="1665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9CE3CAE3-53D2-0D3A-1F25-5C85716B7DE4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E8140D44-ECBF-FE4F-CF21-7E96EC956782}"/>
              </a:ext>
            </a:extLst>
          </p:cNvPr>
          <p:cNvSpPr txBox="1">
            <a:spLocks/>
          </p:cNvSpPr>
          <p:nvPr/>
        </p:nvSpPr>
        <p:spPr>
          <a:xfrm>
            <a:off x="2324098" y="4227415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Danh </a:t>
            </a:r>
            <a:r>
              <a:rPr lang="en-US" sz="2000" b="0" dirty="0" err="1"/>
              <a:t>sách</a:t>
            </a:r>
            <a:r>
              <a:rPr lang="en-US" sz="2000" b="0" dirty="0"/>
              <a:t> </a:t>
            </a:r>
            <a:r>
              <a:rPr lang="en-US" sz="2000" b="0" dirty="0" err="1"/>
              <a:t>mã</a:t>
            </a:r>
            <a:r>
              <a:rPr lang="en-US" sz="2000" b="0" dirty="0"/>
              <a:t> </a:t>
            </a:r>
            <a:r>
              <a:rPr lang="en-US" sz="2000" b="0" dirty="0" err="1"/>
              <a:t>giảm</a:t>
            </a:r>
            <a:r>
              <a:rPr lang="en-US" sz="2000" b="0" dirty="0"/>
              <a:t> </a:t>
            </a:r>
            <a:r>
              <a:rPr lang="en-US" sz="2000" b="0" dirty="0" err="1"/>
              <a:t>giá</a:t>
            </a:r>
            <a:endParaRPr lang="en-US"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59AB2-203D-AEF6-F72B-EEEFCB5A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57" y="953800"/>
            <a:ext cx="7010885" cy="30590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492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543191AB-B61E-0055-BBD9-845F9DF1E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F6401A29-55D9-0C1F-365F-9A2DB19AB5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6253" y="1713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7BD94DFE-C1ED-2E79-CAE8-0E1851CB3932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4B2A1C9E-42F1-F232-A917-2569EBF2AB30}"/>
              </a:ext>
            </a:extLst>
          </p:cNvPr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Đánh</a:t>
            </a:r>
            <a:r>
              <a:rPr lang="en-US" sz="2000" b="0" dirty="0"/>
              <a:t> </a:t>
            </a:r>
            <a:r>
              <a:rPr lang="en-US" sz="2000" b="0" dirty="0" err="1"/>
              <a:t>giá</a:t>
            </a:r>
            <a:r>
              <a:rPr lang="en-US" sz="2000" b="0" dirty="0"/>
              <a:t> </a:t>
            </a:r>
            <a:r>
              <a:rPr lang="en-US" sz="2000" b="0" dirty="0" err="1"/>
              <a:t>sản</a:t>
            </a:r>
            <a:r>
              <a:rPr lang="en-US" sz="2000" b="0" dirty="0"/>
              <a:t> </a:t>
            </a:r>
            <a:r>
              <a:rPr lang="en-US" sz="2000" b="0" dirty="0" err="1"/>
              <a:t>phẩm</a:t>
            </a:r>
            <a:endParaRPr lang="en-US" sz="2000" b="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A0FE8F4-EB5F-D6F8-F319-D8B70574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57" y="744077"/>
            <a:ext cx="5760085" cy="1845945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9E50DD-B806-2D21-12AA-20E19EEC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591"/>
          <a:stretch/>
        </p:blipFill>
        <p:spPr>
          <a:xfrm>
            <a:off x="1691956" y="2590022"/>
            <a:ext cx="5760085" cy="18459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49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800E8485-17C1-8FAB-FA17-9FBD7574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5295A185-03E7-F646-9978-3CC6DAEACD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591CB0CF-FFC2-03D2-92DC-9C19D0B3F89C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57DE4CA0-49D1-2945-33D7-3685AA529636}"/>
              </a:ext>
            </a:extLst>
          </p:cNvPr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Trang </a:t>
            </a:r>
            <a:r>
              <a:rPr lang="en-US" sz="2000" b="0" dirty="0" err="1"/>
              <a:t>chủ</a:t>
            </a:r>
            <a:r>
              <a:rPr lang="en-US" sz="2000" b="0" dirty="0"/>
              <a:t> </a:t>
            </a:r>
            <a:r>
              <a:rPr lang="en-US" sz="2000" b="0" dirty="0" err="1"/>
              <a:t>quản</a:t>
            </a:r>
            <a:r>
              <a:rPr lang="en-US" sz="2000" b="0" dirty="0"/>
              <a:t> </a:t>
            </a:r>
            <a:r>
              <a:rPr lang="en-US" sz="2000" b="0" dirty="0" err="1"/>
              <a:t>trị</a:t>
            </a:r>
            <a:endParaRPr lang="en-US" sz="2000" b="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48DD8E-3993-33A0-984B-76C906A6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96" y="1238333"/>
            <a:ext cx="7921947" cy="27160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859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DD6E8BA2-51EB-5AA1-8672-984F35AC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F7D254F3-2BCB-2B5C-43F8-EDC768ECA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7EE6673F-1F63-C4D1-1825-7719A256B55C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A657E6F5-73E8-CDB7-2868-3E10BE034255}"/>
              </a:ext>
            </a:extLst>
          </p:cNvPr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Trang </a:t>
            </a:r>
            <a:r>
              <a:rPr lang="en-US" sz="2000" b="0" dirty="0" err="1"/>
              <a:t>thống</a:t>
            </a:r>
            <a:r>
              <a:rPr lang="en-US" sz="2000" b="0" dirty="0"/>
              <a:t> </a:t>
            </a:r>
            <a:r>
              <a:rPr lang="en-US" sz="2000" b="0" dirty="0" err="1"/>
              <a:t>kê</a:t>
            </a:r>
            <a:endParaRPr lang="en-US" sz="2000" b="0" dirty="0"/>
          </a:p>
        </p:txBody>
      </p:sp>
      <p:pic>
        <p:nvPicPr>
          <p:cNvPr id="3" name="Picture 2" descr="A graph with blue and pink squares&#10;&#10;Description automatically generated">
            <a:extLst>
              <a:ext uri="{FF2B5EF4-FFF2-40B4-BE49-F238E27FC236}">
                <a16:creationId xmlns:a16="http://schemas.microsoft.com/office/drawing/2014/main" id="{68950C29-7E97-03D2-7D3E-FD202226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06" y="1140259"/>
            <a:ext cx="6664587" cy="31269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2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/>
          <p:nvPr/>
        </p:nvSpPr>
        <p:spPr>
          <a:xfrm>
            <a:off x="7673550" y="-12259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tiêu đề tài</a:t>
            </a:r>
            <a:endParaRPr dirty="0"/>
          </a:p>
        </p:txBody>
      </p:sp>
      <p:grpSp>
        <p:nvGrpSpPr>
          <p:cNvPr id="12" name="Google Shape;2334;p52"/>
          <p:cNvGrpSpPr/>
          <p:nvPr/>
        </p:nvGrpSpPr>
        <p:grpSpPr>
          <a:xfrm>
            <a:off x="1637804" y="1402925"/>
            <a:ext cx="6367433" cy="908194"/>
            <a:chOff x="4404545" y="3301592"/>
            <a:chExt cx="782403" cy="12927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1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5" name="Google Shape;2334;p52"/>
          <p:cNvGrpSpPr/>
          <p:nvPr/>
        </p:nvGrpSpPr>
        <p:grpSpPr>
          <a:xfrm>
            <a:off x="1637804" y="3806934"/>
            <a:ext cx="6367432" cy="908194"/>
            <a:chOff x="4404545" y="3301592"/>
            <a:chExt cx="782403" cy="12927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3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8" name="Google Shape;2334;p52"/>
          <p:cNvGrpSpPr/>
          <p:nvPr/>
        </p:nvGrpSpPr>
        <p:grpSpPr>
          <a:xfrm>
            <a:off x="1637804" y="2615919"/>
            <a:ext cx="6367432" cy="908194"/>
            <a:chOff x="4404545" y="3301592"/>
            <a:chExt cx="782403" cy="12927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sz="1800" dirty="0"/>
            </a:p>
          </p:txBody>
        </p:sp>
        <p:sp>
          <p:nvSpPr>
            <p:cNvPr id="20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2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710229" y="1533539"/>
            <a:ext cx="4862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1800" b="1" dirty="0"/>
              <a:t>Hiểu biết về xây dựng giao diện, thiết kế hệ thống, cơ sở dữ liệu và các công nghệ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2995" y="3937548"/>
            <a:ext cx="5220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800" b="1" dirty="0"/>
              <a:t>Xây dựng và quảng bá thương hiệu cửa hàng, nâng cao sự nhận diện trên thị trường.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42995" y="2746533"/>
            <a:ext cx="526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 err="1"/>
              <a:t>Tiếp</a:t>
            </a:r>
            <a:r>
              <a:rPr lang="en-US" sz="1800" b="1" dirty="0"/>
              <a:t> </a:t>
            </a:r>
            <a:r>
              <a:rPr lang="en-US" sz="1800" b="1" dirty="0" err="1"/>
              <a:t>cận</a:t>
            </a:r>
            <a:r>
              <a:rPr lang="en-US" sz="1800" b="1" dirty="0"/>
              <a:t> </a:t>
            </a:r>
            <a:r>
              <a:rPr lang="en-US" sz="1800" b="1" dirty="0" err="1"/>
              <a:t>khách</a:t>
            </a:r>
            <a:r>
              <a:rPr lang="en-US" sz="1800" b="1" dirty="0"/>
              <a:t> </a:t>
            </a:r>
            <a:r>
              <a:rPr lang="en-US" sz="1800" b="1" dirty="0" err="1"/>
              <a:t>hàng</a:t>
            </a:r>
            <a:r>
              <a:rPr lang="en-US" sz="1800" b="1" dirty="0"/>
              <a:t> </a:t>
            </a:r>
            <a:r>
              <a:rPr lang="en-US" sz="1800" b="1" dirty="0" err="1"/>
              <a:t>tiềm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r>
              <a:rPr lang="en-US" sz="1800" b="1" dirty="0"/>
              <a:t> </a:t>
            </a:r>
            <a:r>
              <a:rPr lang="en-US" sz="1800" b="1" dirty="0" err="1"/>
              <a:t>trên</a:t>
            </a:r>
            <a:r>
              <a:rPr lang="en-US" sz="1800" b="1" dirty="0"/>
              <a:t> </a:t>
            </a:r>
            <a:r>
              <a:rPr lang="en-US" sz="1800" b="1" dirty="0" err="1"/>
              <a:t>toàn</a:t>
            </a:r>
            <a:r>
              <a:rPr lang="en-US" sz="1800" b="1" dirty="0"/>
              <a:t> </a:t>
            </a:r>
            <a:r>
              <a:rPr lang="en-US" sz="1800" b="1" dirty="0" err="1"/>
              <a:t>quốc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</a:t>
            </a:r>
            <a:r>
              <a:rPr lang="en-US" sz="1800" b="1" dirty="0" err="1"/>
              <a:t>quốc</a:t>
            </a:r>
            <a:r>
              <a:rPr lang="en-US" sz="1800" b="1" dirty="0"/>
              <a:t> </a:t>
            </a:r>
            <a:r>
              <a:rPr lang="en-US" sz="1800" b="1" dirty="0" err="1"/>
              <a:t>tế</a:t>
            </a:r>
            <a:r>
              <a:rPr lang="en-US" sz="1800" b="1" dirty="0"/>
              <a:t> </a:t>
            </a:r>
            <a:r>
              <a:rPr lang="en-US" sz="1800" b="1" dirty="0" err="1"/>
              <a:t>thông</a:t>
            </a:r>
            <a:r>
              <a:rPr lang="en-US" sz="1800" b="1" dirty="0"/>
              <a:t> qua </a:t>
            </a:r>
            <a:r>
              <a:rPr lang="en-US" sz="1800" b="1" dirty="0" err="1"/>
              <a:t>nền</a:t>
            </a:r>
            <a:r>
              <a:rPr lang="en-US" sz="1800" b="1" dirty="0"/>
              <a:t> </a:t>
            </a:r>
            <a:r>
              <a:rPr lang="en-US" sz="1800" b="1" dirty="0" err="1"/>
              <a:t>tảng</a:t>
            </a:r>
            <a:r>
              <a:rPr lang="en-US" sz="1800" b="1" dirty="0"/>
              <a:t> </a:t>
            </a:r>
            <a:r>
              <a:rPr lang="en-US" sz="1800" b="1" dirty="0" err="1"/>
              <a:t>trực</a:t>
            </a:r>
            <a:r>
              <a:rPr lang="en-US" sz="1800" b="1" dirty="0"/>
              <a:t> </a:t>
            </a:r>
            <a:r>
              <a:rPr lang="en-US" sz="1800" b="1" dirty="0" err="1"/>
              <a:t>tuyến</a:t>
            </a:r>
            <a:endParaRPr lang="vi-VN" sz="1800" b="1" dirty="0"/>
          </a:p>
        </p:txBody>
      </p:sp>
    </p:spTree>
    <p:extLst>
      <p:ext uri="{BB962C8B-B14F-4D97-AF65-F5344CB8AC3E}">
        <p14:creationId xmlns:p14="http://schemas.microsoft.com/office/powerpoint/2010/main" val="29592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388E0565-BAC9-689B-E282-788CC4FF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1307B1AC-0539-A337-D957-B86314CD9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025BA9EB-649B-338C-2868-04A56DDA32D2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22D45110-E3F4-24E1-974F-FCFB0335D410}"/>
              </a:ext>
            </a:extLst>
          </p:cNvPr>
          <p:cNvSpPr txBox="1">
            <a:spLocks/>
          </p:cNvSpPr>
          <p:nvPr/>
        </p:nvSpPr>
        <p:spPr>
          <a:xfrm>
            <a:off x="2368480" y="4481016"/>
            <a:ext cx="5155267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Trang </a:t>
            </a:r>
            <a:r>
              <a:rPr lang="en-US" sz="2000" b="0" dirty="0" err="1"/>
              <a:t>thống</a:t>
            </a:r>
            <a:r>
              <a:rPr lang="en-US" sz="2000" b="0" dirty="0"/>
              <a:t> </a:t>
            </a:r>
            <a:r>
              <a:rPr lang="en-US" sz="2000" b="0" dirty="0" err="1"/>
              <a:t>kê</a:t>
            </a:r>
            <a:r>
              <a:rPr lang="en-US" sz="2000" b="0" dirty="0"/>
              <a:t> </a:t>
            </a:r>
            <a:r>
              <a:rPr lang="en-US" sz="2000" b="0" dirty="0" err="1"/>
              <a:t>khách</a:t>
            </a:r>
            <a:r>
              <a:rPr lang="en-US" sz="2000" b="0" dirty="0"/>
              <a:t> </a:t>
            </a:r>
            <a:r>
              <a:rPr lang="en-US" sz="2000" b="0" dirty="0" err="1"/>
              <a:t>hàng</a:t>
            </a:r>
            <a:endParaRPr lang="en-US" sz="2000" b="0" dirty="0"/>
          </a:p>
        </p:txBody>
      </p:sp>
      <p:pic>
        <p:nvPicPr>
          <p:cNvPr id="3" name="Picture 2" descr="A graph with blue squares&#10;&#10;Description automatically generated">
            <a:extLst>
              <a:ext uri="{FF2B5EF4-FFF2-40B4-BE49-F238E27FC236}">
                <a16:creationId xmlns:a16="http://schemas.microsoft.com/office/drawing/2014/main" id="{970679DF-B4A4-F81E-BE33-336CC7D9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20" y="1145020"/>
            <a:ext cx="6901002" cy="32264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40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1A1E437C-F3DF-97EB-1322-C084F9E4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247B3EDB-4BBE-3365-4637-278C53C6F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B91295AC-6AB2-2D0E-7C44-A4B3C1B9C4E4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FAE424BD-79A7-D90C-95F6-AF7135CA85A5}"/>
              </a:ext>
            </a:extLst>
          </p:cNvPr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Quản</a:t>
            </a:r>
            <a:r>
              <a:rPr lang="en-US" sz="2000" b="0" dirty="0"/>
              <a:t> </a:t>
            </a:r>
            <a:r>
              <a:rPr lang="en-US" sz="2000" b="0" dirty="0" err="1"/>
              <a:t>lý</a:t>
            </a:r>
            <a:r>
              <a:rPr lang="en-US" sz="2000" b="0" dirty="0"/>
              <a:t> </a:t>
            </a:r>
            <a:r>
              <a:rPr lang="en-US" sz="2000" b="0" dirty="0" err="1"/>
              <a:t>sản</a:t>
            </a:r>
            <a:r>
              <a:rPr lang="en-US" sz="2000" b="0" dirty="0"/>
              <a:t> </a:t>
            </a:r>
            <a:r>
              <a:rPr lang="en-US" sz="2000" b="0" dirty="0" err="1"/>
              <a:t>phẩm</a:t>
            </a:r>
            <a:endParaRPr lang="en-US" sz="2000" b="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C02E72C-A866-3B7D-EF7F-15CDCD8A9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59" y="1178946"/>
            <a:ext cx="7344842" cy="31408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8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B61F7272-D4A3-7678-E00E-CCF7DD81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D8C02365-D651-C9D0-5C2B-57128CB73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52627C44-D1D6-5492-186E-824681F7EC41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D17101D3-46F2-6FA4-68F8-359FE41F9253}"/>
              </a:ext>
            </a:extLst>
          </p:cNvPr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Quản</a:t>
            </a:r>
            <a:r>
              <a:rPr lang="en-US" sz="2000" b="0" dirty="0"/>
              <a:t> </a:t>
            </a:r>
            <a:r>
              <a:rPr lang="en-US" sz="2000" b="0" dirty="0" err="1"/>
              <a:t>lý</a:t>
            </a:r>
            <a:r>
              <a:rPr lang="en-US" sz="2000" b="0" dirty="0"/>
              <a:t> </a:t>
            </a:r>
            <a:r>
              <a:rPr lang="en-US" sz="2000" b="0" dirty="0" err="1"/>
              <a:t>khách</a:t>
            </a:r>
            <a:r>
              <a:rPr lang="en-US" sz="2000" b="0" dirty="0"/>
              <a:t> </a:t>
            </a:r>
            <a:r>
              <a:rPr lang="en-US" sz="2000" b="0" dirty="0" err="1"/>
              <a:t>hàng</a:t>
            </a:r>
            <a:endParaRPr lang="en-US" sz="2000" b="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08FD79-42BC-4DD2-AFB2-4957C847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22" y="1017725"/>
            <a:ext cx="7050455" cy="32815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49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1914420" y="4349570"/>
            <a:ext cx="540392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Theo </a:t>
            </a:r>
            <a:r>
              <a:rPr lang="en-US" sz="2000" b="0" dirty="0" err="1"/>
              <a:t>dõi</a:t>
            </a:r>
            <a:r>
              <a:rPr lang="en-US" sz="2000" b="0" dirty="0"/>
              <a:t> </a:t>
            </a:r>
            <a:r>
              <a:rPr lang="en-US" sz="2000" b="0" dirty="0" err="1"/>
              <a:t>hệ</a:t>
            </a:r>
            <a:r>
              <a:rPr lang="en-US" sz="2000" b="0" dirty="0"/>
              <a:t> </a:t>
            </a:r>
            <a:r>
              <a:rPr lang="en-US" sz="2000" b="0" dirty="0" err="1"/>
              <a:t>thống</a:t>
            </a:r>
            <a:endParaRPr lang="en-US" sz="2000" b="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BD24A1F-A58A-6014-CFCF-3B5DBBBE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66" y="1056744"/>
            <a:ext cx="6868067" cy="32928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29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BFB15B2B-7D9B-3361-ACC1-1469768C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F6711A70-5164-8082-420A-0E012995F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78682D98-F7CD-0FD4-E863-A9664CD14E5B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D8A2AC69-8CE8-1F35-8C64-C879F3A12B5A}"/>
              </a:ext>
            </a:extLst>
          </p:cNvPr>
          <p:cNvSpPr txBox="1">
            <a:spLocks/>
          </p:cNvSpPr>
          <p:nvPr/>
        </p:nvSpPr>
        <p:spPr>
          <a:xfrm>
            <a:off x="1914420" y="4349570"/>
            <a:ext cx="540392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Quản</a:t>
            </a:r>
            <a:r>
              <a:rPr lang="en-US" sz="2000" b="0" dirty="0"/>
              <a:t> </a:t>
            </a:r>
            <a:r>
              <a:rPr lang="en-US" sz="2000" b="0" dirty="0" err="1"/>
              <a:t>lý</a:t>
            </a:r>
            <a:r>
              <a:rPr lang="en-US" sz="2000" b="0" dirty="0"/>
              <a:t> </a:t>
            </a:r>
            <a:r>
              <a:rPr lang="en-US" sz="2000" b="0" dirty="0" err="1"/>
              <a:t>nhà</a:t>
            </a:r>
            <a:r>
              <a:rPr lang="en-US" sz="2000" b="0" dirty="0"/>
              <a:t> </a:t>
            </a:r>
            <a:r>
              <a:rPr lang="en-US" sz="2000" b="0" dirty="0" err="1"/>
              <a:t>sản</a:t>
            </a:r>
            <a:r>
              <a:rPr lang="en-US" sz="2000" b="0" dirty="0"/>
              <a:t> </a:t>
            </a:r>
            <a:r>
              <a:rPr lang="en-US" sz="2000" b="0" dirty="0" err="1"/>
              <a:t>xuất</a:t>
            </a:r>
            <a:endParaRPr lang="en-US"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4582C-53D7-FA57-9F64-27335B4D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49" y="1071339"/>
            <a:ext cx="7421062" cy="30008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81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2D5F697E-CA03-71F4-D708-ED73DA1CA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>
            <a:extLst>
              <a:ext uri="{FF2B5EF4-FFF2-40B4-BE49-F238E27FC236}">
                <a16:creationId xmlns:a16="http://schemas.microsoft.com/office/drawing/2014/main" id="{24294C04-948A-BC06-A5A8-E9D2AAA586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>
            <a:extLst>
              <a:ext uri="{FF2B5EF4-FFF2-40B4-BE49-F238E27FC236}">
                <a16:creationId xmlns:a16="http://schemas.microsoft.com/office/drawing/2014/main" id="{E43FE207-4900-0968-4EA3-526B3331E09D}"/>
              </a:ext>
            </a:extLst>
          </p:cNvPr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>
            <a:extLst>
              <a:ext uri="{FF2B5EF4-FFF2-40B4-BE49-F238E27FC236}">
                <a16:creationId xmlns:a16="http://schemas.microsoft.com/office/drawing/2014/main" id="{B9B56E11-EDDC-CE9B-598F-87F3B04BE77D}"/>
              </a:ext>
            </a:extLst>
          </p:cNvPr>
          <p:cNvSpPr txBox="1">
            <a:spLocks/>
          </p:cNvSpPr>
          <p:nvPr/>
        </p:nvSpPr>
        <p:spPr>
          <a:xfrm>
            <a:off x="1601599" y="4125775"/>
            <a:ext cx="540392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b="0" dirty="0"/>
              <a:t>Giao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Quản</a:t>
            </a:r>
            <a:r>
              <a:rPr lang="en-US" sz="2000" b="0" dirty="0"/>
              <a:t> </a:t>
            </a:r>
            <a:r>
              <a:rPr lang="en-US" sz="2000" b="0" dirty="0" err="1"/>
              <a:t>lý</a:t>
            </a:r>
            <a:r>
              <a:rPr lang="en-US" sz="2000" b="0" dirty="0"/>
              <a:t> </a:t>
            </a:r>
            <a:r>
              <a:rPr lang="en-US" sz="2000" b="0" dirty="0" err="1"/>
              <a:t>loại</a:t>
            </a:r>
            <a:r>
              <a:rPr lang="en-US" sz="2000" b="0" dirty="0"/>
              <a:t> </a:t>
            </a:r>
            <a:r>
              <a:rPr lang="en-US" sz="2000" b="0" dirty="0" err="1"/>
              <a:t>sản</a:t>
            </a:r>
            <a:r>
              <a:rPr lang="en-US" sz="2000" b="0" dirty="0"/>
              <a:t> </a:t>
            </a:r>
            <a:r>
              <a:rPr lang="en-US" sz="2000" b="0" dirty="0" err="1"/>
              <a:t>phẩm</a:t>
            </a:r>
            <a:endParaRPr lang="en-US" sz="2000" b="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EDFD398-5DF4-8849-8185-22474A90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63" y="1087051"/>
            <a:ext cx="7177034" cy="29693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30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4268292" y="1837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thử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endParaRPr lang="vi-VN" sz="3200" dirty="0"/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2"/>
          </p:nvPr>
        </p:nvSpPr>
        <p:spPr>
          <a:xfrm>
            <a:off x="6746900" y="501675"/>
            <a:ext cx="1235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639" name="Google Shape;639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0" y="947057"/>
            <a:ext cx="3198000" cy="3179818"/>
          </a:xfrm>
          <a:prstGeom prst="ellipse">
            <a:avLst/>
          </a:prstGeom>
          <a:ln w="63500" cap="rnd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41" name="Google Shape;641;p30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67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7"/>
          <p:cNvSpPr/>
          <p:nvPr/>
        </p:nvSpPr>
        <p:spPr>
          <a:xfrm rot="10800000">
            <a:off x="5857975" y="30628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7"/>
          <p:cNvSpPr txBox="1">
            <a:spLocks noGrp="1"/>
          </p:cNvSpPr>
          <p:nvPr>
            <p:ph type="title"/>
          </p:nvPr>
        </p:nvSpPr>
        <p:spPr>
          <a:xfrm>
            <a:off x="694071" y="4721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 hoạch kiểm thử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929" y="3280345"/>
            <a:ext cx="3516991" cy="1670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466" y="1435472"/>
            <a:ext cx="3784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Kiểm</a:t>
            </a:r>
            <a:r>
              <a:rPr lang="en-US" sz="2000" b="1" dirty="0"/>
              <a:t> thử </a:t>
            </a:r>
            <a:r>
              <a:rPr lang="en-US" sz="2000" b="1" dirty="0" err="1"/>
              <a:t>chức</a:t>
            </a:r>
            <a:r>
              <a:rPr lang="en-US" sz="2000" b="1" dirty="0"/>
              <a:t> </a:t>
            </a:r>
            <a:r>
              <a:rPr lang="en-US" sz="2000" b="1" dirty="0" err="1"/>
              <a:t>năng</a:t>
            </a:r>
            <a:r>
              <a:rPr lang="en-US" sz="2000" b="1" dirty="0"/>
              <a:t>: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đúng</a:t>
            </a:r>
            <a:r>
              <a:rPr lang="en-US" sz="2000" dirty="0"/>
              <a:t> </a:t>
            </a:r>
            <a:r>
              <a:rPr lang="en-US" sz="2000" dirty="0" err="1"/>
              <a:t>luồng</a:t>
            </a:r>
            <a:r>
              <a:rPr lang="en-US" sz="2000" dirty="0"/>
              <a:t> như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tả</a:t>
            </a:r>
            <a:r>
              <a:rPr lang="en-US" sz="2000" dirty="0"/>
              <a:t>: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nhật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, message </a:t>
            </a: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, </a:t>
            </a:r>
            <a:r>
              <a:rPr lang="en-US" sz="2000" dirty="0" err="1"/>
              <a:t>Kiểm</a:t>
            </a:r>
            <a:r>
              <a:rPr lang="en-US" sz="2000" dirty="0"/>
              <a:t> </a:t>
            </a:r>
            <a:r>
              <a:rPr lang="en-US" sz="2000" dirty="0" err="1"/>
              <a:t>tra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6731" y="1432378"/>
            <a:ext cx="3268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Kiểm</a:t>
            </a:r>
            <a:r>
              <a:rPr lang="en-US" sz="2000" b="1" dirty="0"/>
              <a:t> thử </a:t>
            </a:r>
            <a:r>
              <a:rPr lang="en-US" sz="2000" b="1" dirty="0" err="1"/>
              <a:t>giao</a:t>
            </a:r>
            <a:r>
              <a:rPr lang="en-US" sz="2000" b="1" dirty="0"/>
              <a:t> </a:t>
            </a:r>
            <a:r>
              <a:rPr lang="en-US" sz="2000" b="1" dirty="0" err="1"/>
              <a:t>diện</a:t>
            </a:r>
            <a:r>
              <a:rPr lang="en-US" sz="2000" b="1" dirty="0"/>
              <a:t> </a:t>
            </a:r>
            <a:r>
              <a:rPr lang="en-US" sz="2000" dirty="0"/>
              <a:t>: </a:t>
            </a:r>
            <a:r>
              <a:rPr lang="en-US" sz="2000" dirty="0" err="1"/>
              <a:t>Kích</a:t>
            </a:r>
            <a:r>
              <a:rPr lang="en-US" sz="2000" dirty="0"/>
              <a:t> </a:t>
            </a:r>
            <a:r>
              <a:rPr lang="en-US" sz="2000" dirty="0" err="1"/>
              <a:t>thước</a:t>
            </a:r>
            <a:r>
              <a:rPr lang="en-US" sz="2000" dirty="0"/>
              <a:t>, </a:t>
            </a:r>
            <a:r>
              <a:rPr lang="en-US" sz="2000" dirty="0" err="1"/>
              <a:t>màu</a:t>
            </a:r>
            <a:r>
              <a:rPr lang="en-US" sz="2000" dirty="0"/>
              <a:t> </a:t>
            </a:r>
            <a:r>
              <a:rPr lang="en-US" sz="2000" dirty="0" err="1"/>
              <a:t>sắc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, </a:t>
            </a:r>
            <a:r>
              <a:rPr lang="en-US" sz="2000" dirty="0" err="1"/>
              <a:t>phản</a:t>
            </a:r>
            <a:r>
              <a:rPr lang="en-US" sz="2000" dirty="0"/>
              <a:t> </a:t>
            </a:r>
            <a:r>
              <a:rPr lang="en-US" sz="2000" dirty="0" err="1"/>
              <a:t>hồi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….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kiểm thử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4B668-9AA2-648C-49F8-C52CBE7D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1" y="1247686"/>
            <a:ext cx="8234577" cy="2856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7;p45"/>
          <p:cNvSpPr txBox="1">
            <a:spLocks/>
          </p:cNvSpPr>
          <p:nvPr/>
        </p:nvSpPr>
        <p:spPr>
          <a:xfrm>
            <a:off x="3638200" y="1480963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Cảm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ơn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thầy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cô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trong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hội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đồng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và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bạn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đã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chú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ý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lắng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nghe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!</a:t>
            </a:r>
          </a:p>
        </p:txBody>
      </p:sp>
      <p:sp>
        <p:nvSpPr>
          <p:cNvPr id="12" name="Google Shape;1588;p45"/>
          <p:cNvSpPr txBox="1">
            <a:spLocks/>
          </p:cNvSpPr>
          <p:nvPr/>
        </p:nvSpPr>
        <p:spPr>
          <a:xfrm>
            <a:off x="3638200" y="2702458"/>
            <a:ext cx="44481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b="1" dirty="0" err="1"/>
              <a:t>Thông</a:t>
            </a:r>
            <a:r>
              <a:rPr lang="en-US" sz="1600" b="1" dirty="0"/>
              <a:t> tin </a:t>
            </a:r>
            <a:r>
              <a:rPr lang="en-US" sz="1600" b="1" dirty="0" err="1"/>
              <a:t>liên</a:t>
            </a:r>
            <a:r>
              <a:rPr lang="en-US" sz="1600" b="1" dirty="0"/>
              <a:t> </a:t>
            </a:r>
            <a:r>
              <a:rPr lang="en-US" sz="1600" b="1" dirty="0" err="1"/>
              <a:t>hệ</a:t>
            </a:r>
            <a:endParaRPr lang="en-US" sz="1600" b="1" dirty="0"/>
          </a:p>
          <a:p>
            <a:pPr algn="r"/>
            <a:r>
              <a:rPr lang="en-US" sz="1600" dirty="0"/>
              <a:t>levantung14112002@gmail.com</a:t>
            </a:r>
          </a:p>
          <a:p>
            <a:pPr algn="r"/>
            <a:r>
              <a:rPr lang="en-US" sz="1600" dirty="0"/>
              <a:t>0373984007</a:t>
            </a:r>
          </a:p>
          <a:p>
            <a:pPr algn="r"/>
            <a:r>
              <a:rPr lang="en-US" sz="1600" dirty="0" err="1"/>
              <a:t>Mễ</a:t>
            </a:r>
            <a:r>
              <a:rPr lang="en-US" sz="1600" dirty="0"/>
              <a:t> </a:t>
            </a:r>
            <a:r>
              <a:rPr lang="en-US" sz="1600" dirty="0" err="1"/>
              <a:t>Trì</a:t>
            </a:r>
            <a:r>
              <a:rPr lang="en-US" sz="1600" dirty="0"/>
              <a:t>, Nam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Liêm</a:t>
            </a:r>
            <a:r>
              <a:rPr lang="en-US" sz="1600" dirty="0"/>
              <a:t>, </a:t>
            </a:r>
            <a:r>
              <a:rPr lang="en-US" sz="1600" dirty="0" err="1"/>
              <a:t>Hà</a:t>
            </a:r>
            <a:r>
              <a:rPr lang="en-US" sz="1600" dirty="0"/>
              <a:t> </a:t>
            </a:r>
            <a:r>
              <a:rPr lang="en-US" sz="1600" dirty="0" err="1"/>
              <a:t>Nội</a:t>
            </a:r>
            <a:endParaRPr lang="en-US" sz="1600" dirty="0"/>
          </a:p>
        </p:txBody>
      </p:sp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76B29640-ADD7-AD48-7669-ADBE3C43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756"/>
            <a:ext cx="4932947" cy="215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3438015" y="2941492"/>
            <a:ext cx="4998993" cy="92718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Google Shape;489;p27"/>
          <p:cNvSpPr/>
          <p:nvPr/>
        </p:nvSpPr>
        <p:spPr>
          <a:xfrm>
            <a:off x="7673550" y="-12259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Phạm vi nghiên cứu</a:t>
            </a:r>
            <a:endParaRPr dirty="0"/>
          </a:p>
        </p:txBody>
      </p:sp>
      <p:grpSp>
        <p:nvGrpSpPr>
          <p:cNvPr id="23" name="Google Shape;4345;p53"/>
          <p:cNvGrpSpPr/>
          <p:nvPr/>
        </p:nvGrpSpPr>
        <p:grpSpPr>
          <a:xfrm>
            <a:off x="301745" y="1776762"/>
            <a:ext cx="2375185" cy="2088995"/>
            <a:chOff x="6652154" y="3716623"/>
            <a:chExt cx="560631" cy="511352"/>
          </a:xfrm>
        </p:grpSpPr>
        <p:sp>
          <p:nvSpPr>
            <p:cNvPr id="24" name="Google Shape;4346;p53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4347;p53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26" name="Google Shape;4348;p53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349;p53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350;p53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51;p53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52;p53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53;p53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354;p53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355;p53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356;p53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357;p53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358;p53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359;p53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360;p53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3454071" y="2941492"/>
            <a:ext cx="51511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/>
              <a:t>Phân</a:t>
            </a:r>
            <a:r>
              <a:rPr lang="en-US" sz="1800" b="1" dirty="0"/>
              <a:t> </a:t>
            </a:r>
            <a:r>
              <a:rPr lang="en-US" sz="1800" b="1" dirty="0" err="1"/>
              <a:t>tích</a:t>
            </a:r>
            <a:r>
              <a:rPr lang="en-US" sz="1800" b="1" dirty="0"/>
              <a:t> </a:t>
            </a:r>
            <a:r>
              <a:rPr lang="en-US" sz="1800" b="1" dirty="0" err="1"/>
              <a:t>chức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</a:t>
            </a:r>
            <a:r>
              <a:rPr lang="en-US" sz="1800" b="1" dirty="0" err="1"/>
              <a:t>lựa</a:t>
            </a:r>
            <a:r>
              <a:rPr lang="en-US" sz="1800" b="1" dirty="0"/>
              <a:t> </a:t>
            </a:r>
            <a:r>
              <a:rPr lang="en-US" sz="1800" b="1" dirty="0" err="1"/>
              <a:t>chọn</a:t>
            </a:r>
            <a:r>
              <a:rPr lang="en-US" sz="1800" b="1" dirty="0"/>
              <a:t> </a:t>
            </a:r>
            <a:r>
              <a:rPr lang="en-US" sz="1800" b="1" dirty="0" err="1"/>
              <a:t>công</a:t>
            </a:r>
            <a:r>
              <a:rPr lang="en-US" sz="1800" b="1" dirty="0"/>
              <a:t> </a:t>
            </a:r>
            <a:r>
              <a:rPr lang="en-US" sz="1800" b="1" dirty="0" err="1"/>
              <a:t>nghệ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Xác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</a:t>
            </a:r>
            <a:r>
              <a:rPr lang="en-US" sz="1800" dirty="0" err="1"/>
              <a:t>phù</a:t>
            </a:r>
            <a:r>
              <a:rPr lang="en-US" sz="1800" dirty="0"/>
              <a:t> hợp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website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r>
              <a:rPr lang="en-US" sz="1800" dirty="0"/>
              <a:t>.</a:t>
            </a:r>
          </a:p>
        </p:txBody>
      </p:sp>
      <p:cxnSp>
        <p:nvCxnSpPr>
          <p:cNvPr id="6" name="Elbow Connector 5"/>
          <p:cNvCxnSpPr>
            <a:cxnSpLocks/>
          </p:cNvCxnSpPr>
          <p:nvPr/>
        </p:nvCxnSpPr>
        <p:spPr>
          <a:xfrm>
            <a:off x="2265506" y="2805616"/>
            <a:ext cx="1188565" cy="63596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flipV="1">
            <a:off x="2262145" y="2150197"/>
            <a:ext cx="1191926" cy="5657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398519" y="1665792"/>
            <a:ext cx="5025480" cy="98026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54071" y="1689552"/>
            <a:ext cx="4815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800" b="1" dirty="0"/>
              <a:t>Khảo sát và nghiên cứu thực tế:</a:t>
            </a:r>
            <a:r>
              <a:rPr lang="vi-VN" sz="1800" dirty="0"/>
              <a:t> Tìm hiểu tình hình kinh doanh và nhu cầu của khách hàng để tối ưu hóa hệ thống hỗ trợ bán hàng.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125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" grpId="0"/>
      <p:bldP spid="5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/>
          <p:nvPr/>
        </p:nvSpPr>
        <p:spPr>
          <a:xfrm>
            <a:off x="7673550" y="-12259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nghiên cứu</a:t>
            </a:r>
            <a:endParaRPr dirty="0"/>
          </a:p>
        </p:txBody>
      </p:sp>
      <p:grpSp>
        <p:nvGrpSpPr>
          <p:cNvPr id="39" name="Google Shape;5444;p56"/>
          <p:cNvGrpSpPr/>
          <p:nvPr/>
        </p:nvGrpSpPr>
        <p:grpSpPr>
          <a:xfrm>
            <a:off x="2031342" y="1531436"/>
            <a:ext cx="4972683" cy="3114906"/>
            <a:chOff x="1186974" y="238126"/>
            <a:chExt cx="5244274" cy="5238324"/>
          </a:xfrm>
        </p:grpSpPr>
        <p:sp>
          <p:nvSpPr>
            <p:cNvPr id="41" name="Google Shape;5445;p56"/>
            <p:cNvSpPr/>
            <p:nvPr/>
          </p:nvSpPr>
          <p:spPr>
            <a:xfrm>
              <a:off x="1188449" y="238126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             </a:t>
              </a:r>
              <a:endParaRPr dirty="0"/>
            </a:p>
          </p:txBody>
        </p:sp>
        <p:sp>
          <p:nvSpPr>
            <p:cNvPr id="42" name="Google Shape;5446;p56"/>
            <p:cNvSpPr/>
            <p:nvPr/>
          </p:nvSpPr>
          <p:spPr>
            <a:xfrm>
              <a:off x="1186974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47;p56"/>
            <p:cNvSpPr/>
            <p:nvPr/>
          </p:nvSpPr>
          <p:spPr>
            <a:xfrm>
              <a:off x="3802599" y="239451"/>
              <a:ext cx="2628649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5448;p56"/>
            <p:cNvSpPr/>
            <p:nvPr/>
          </p:nvSpPr>
          <p:spPr>
            <a:xfrm>
              <a:off x="3232500" y="2847951"/>
              <a:ext cx="3198600" cy="2628499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145131" y="2020588"/>
            <a:ext cx="17794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/>
              <a:t>Github</a:t>
            </a:r>
            <a:r>
              <a:rPr lang="en-US" sz="1600" b="1" dirty="0"/>
              <a:t>, Firebase, </a:t>
            </a:r>
            <a:r>
              <a:rPr lang="en-US" sz="1600" b="1" dirty="0" err="1"/>
              <a:t>payOS</a:t>
            </a:r>
            <a:r>
              <a:rPr lang="en-US" sz="1600" b="1" dirty="0"/>
              <a:t> 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490438" y="1901056"/>
            <a:ext cx="1726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/>
              <a:t>Javascript</a:t>
            </a:r>
            <a:r>
              <a:rPr lang="en-US" sz="1600" b="1" dirty="0"/>
              <a:t>, React, NodeJS</a:t>
            </a:r>
            <a:r>
              <a:rPr lang="en-US" sz="1600" b="1"/>
              <a:t>, MySQL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5295761" y="3386242"/>
            <a:ext cx="17082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 err="1"/>
              <a:t>Bansamiq</a:t>
            </a:r>
            <a:r>
              <a:rPr lang="en-US" sz="1600" b="1" dirty="0"/>
              <a:t> Cloud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490438" y="3511808"/>
            <a:ext cx="15937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Rational Rose, Case Studio2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90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Bố cục đề tài</a:t>
            </a:r>
            <a:endParaRPr dirty="0"/>
          </a:p>
        </p:txBody>
      </p:sp>
      <p:sp>
        <p:nvSpPr>
          <p:cNvPr id="500" name="Google Shape;500;p28"/>
          <p:cNvSpPr txBox="1">
            <a:spLocks noGrp="1"/>
          </p:cNvSpPr>
          <p:nvPr>
            <p:ph type="title" idx="2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1" name="Google Shape;501;p28"/>
          <p:cNvSpPr txBox="1">
            <a:spLocks noGrp="1"/>
          </p:cNvSpPr>
          <p:nvPr>
            <p:ph type="title" idx="3"/>
          </p:nvPr>
        </p:nvSpPr>
        <p:spPr>
          <a:xfrm>
            <a:off x="4204650" y="25717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04" name="Google Shape;504;p28"/>
          <p:cNvSpPr txBox="1">
            <a:spLocks noGrp="1"/>
          </p:cNvSpPr>
          <p:nvPr>
            <p:ph type="title" idx="6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6" name="Google Shape;506;p28"/>
          <p:cNvSpPr txBox="1">
            <a:spLocks noGrp="1"/>
          </p:cNvSpPr>
          <p:nvPr>
            <p:ph type="subTitle" idx="1"/>
          </p:nvPr>
        </p:nvSpPr>
        <p:spPr>
          <a:xfrm>
            <a:off x="518489" y="1964074"/>
            <a:ext cx="3384438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Tổng quan</a:t>
            </a:r>
            <a:endParaRPr dirty="0"/>
          </a:p>
        </p:txBody>
      </p:sp>
      <p:sp>
        <p:nvSpPr>
          <p:cNvPr id="508" name="Google Shape;508;p28"/>
          <p:cNvSpPr txBox="1">
            <a:spLocks noGrp="1"/>
          </p:cNvSpPr>
          <p:nvPr>
            <p:ph type="subTitle" idx="9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dirty="0"/>
          </a:p>
        </p:txBody>
      </p:sp>
      <p:sp>
        <p:nvSpPr>
          <p:cNvPr id="509" name="Google Shape;509;p28"/>
          <p:cNvSpPr txBox="1">
            <a:spLocks noGrp="1"/>
          </p:cNvSpPr>
          <p:nvPr>
            <p:ph type="subTitle" idx="13"/>
          </p:nvPr>
        </p:nvSpPr>
        <p:spPr>
          <a:xfrm>
            <a:off x="3419250" y="313422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thử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2669292" y="1834275"/>
            <a:ext cx="2694300" cy="2694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0" y="911550"/>
            <a:ext cx="2694300" cy="2694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4268292" y="1837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sz="3200" dirty="0"/>
              <a:t>Tổng quan</a:t>
            </a:r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2"/>
          </p:nvPr>
        </p:nvSpPr>
        <p:spPr>
          <a:xfrm>
            <a:off x="6746900" y="501675"/>
            <a:ext cx="1235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39" name="Google Shape;639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2" y="501675"/>
            <a:ext cx="3198000" cy="3198000"/>
          </a:xfrm>
          <a:prstGeom prst="ellipse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sp>
        <p:nvSpPr>
          <p:cNvPr id="641" name="Google Shape;641;p30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/>
          <p:nvPr/>
        </p:nvSpPr>
        <p:spPr>
          <a:xfrm>
            <a:off x="7720507" y="12246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9808761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686350" y="647016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3580550" y="1837800"/>
            <a:ext cx="556345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 err="1"/>
              <a:t>Phân</a:t>
            </a:r>
            <a:r>
              <a:rPr lang="en-US" sz="2600" dirty="0"/>
              <a:t> </a:t>
            </a:r>
            <a:r>
              <a:rPr lang="en-US" sz="2600" dirty="0" err="1"/>
              <a:t>tích</a:t>
            </a:r>
            <a:r>
              <a:rPr lang="en-US" sz="2600" dirty="0"/>
              <a:t> </a:t>
            </a:r>
            <a:r>
              <a:rPr lang="en-US" sz="2600" dirty="0" err="1"/>
              <a:t>thiết</a:t>
            </a:r>
            <a:r>
              <a:rPr lang="en-US" sz="2600" dirty="0"/>
              <a:t> </a:t>
            </a:r>
            <a:r>
              <a:rPr lang="en-US" sz="2600" dirty="0" err="1"/>
              <a:t>kế</a:t>
            </a:r>
            <a:r>
              <a:rPr lang="en-US" sz="2600" dirty="0"/>
              <a:t> </a:t>
            </a:r>
            <a:r>
              <a:rPr lang="en-US" sz="2600" dirty="0" err="1"/>
              <a:t>hệ</a:t>
            </a:r>
            <a:r>
              <a:rPr lang="en-US" sz="2600" dirty="0"/>
              <a:t> </a:t>
            </a:r>
            <a:r>
              <a:rPr lang="en-US" sz="2600" dirty="0" err="1"/>
              <a:t>thống</a:t>
            </a:r>
            <a:br>
              <a:rPr lang="en-US" sz="2600" dirty="0"/>
            </a:br>
            <a:endParaRPr lang="vi-VN" sz="2600" dirty="0"/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2"/>
          </p:nvPr>
        </p:nvSpPr>
        <p:spPr>
          <a:xfrm>
            <a:off x="6269975" y="647016"/>
            <a:ext cx="1235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41" name="Google Shape;641;p30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 descr="A person holding a device&#10;&#10;Description automatically generated">
            <a:extLst>
              <a:ext uri="{FF2B5EF4-FFF2-40B4-BE49-F238E27FC236}">
                <a16:creationId xmlns:a16="http://schemas.microsoft.com/office/drawing/2014/main" id="{03848BF9-D51B-FDEA-A933-082C94C9E89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3401" r="134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528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eep Cycle App Pitch Deck by Slidesgo">
  <a:themeElements>
    <a:clrScheme name="Simple Light">
      <a:dk1>
        <a:srgbClr val="000000"/>
      </a:dk1>
      <a:lt1>
        <a:srgbClr val="F0EAFE"/>
      </a:lt1>
      <a:dk2>
        <a:srgbClr val="FFF5FE"/>
      </a:dk2>
      <a:lt2>
        <a:srgbClr val="FFF1E7"/>
      </a:lt2>
      <a:accent1>
        <a:srgbClr val="2C1426"/>
      </a:accent1>
      <a:accent2>
        <a:srgbClr val="5E5E5E"/>
      </a:accent2>
      <a:accent3>
        <a:srgbClr val="D4473B"/>
      </a:accent3>
      <a:accent4>
        <a:srgbClr val="ED9959"/>
      </a:accent4>
      <a:accent5>
        <a:srgbClr val="5896BF"/>
      </a:accent5>
      <a:accent6>
        <a:srgbClr val="439E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736</Words>
  <Application>Microsoft Office PowerPoint</Application>
  <PresentationFormat>On-screen Show (16:9)</PresentationFormat>
  <Paragraphs>134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Archivo</vt:lpstr>
      <vt:lpstr>Times New Roman</vt:lpstr>
      <vt:lpstr>Nunito Light</vt:lpstr>
      <vt:lpstr>Symbol</vt:lpstr>
      <vt:lpstr>Arial Black</vt:lpstr>
      <vt:lpstr>Raleway</vt:lpstr>
      <vt:lpstr>Arial</vt:lpstr>
      <vt:lpstr>Montserrat</vt:lpstr>
      <vt:lpstr>Sleep Cycle App Pitch Deck by Slidesgo</vt:lpstr>
      <vt:lpstr>XÂY DỰNG WEBSITE SUMMER SHOP BÁN HÀNG ĐIỆN THOẠI CÓ THANH TOÁN ONLINE VÀ XÁC THỰC NGƯỜI DÙNG</vt:lpstr>
      <vt:lpstr>Lý do chọn đề tài</vt:lpstr>
      <vt:lpstr>Mục tiêu đề tài</vt:lpstr>
      <vt:lpstr>Phạm vi nghiên cứu</vt:lpstr>
      <vt:lpstr>Nội dung nghiên cứu</vt:lpstr>
      <vt:lpstr>Bố cục đề tài</vt:lpstr>
      <vt:lpstr>Tổng quan</vt:lpstr>
      <vt:lpstr>PowerPoint Presentation</vt:lpstr>
      <vt:lpstr>Phân tích thiết kế hệ thống </vt:lpstr>
      <vt:lpstr>Yêu cầu chức năng</vt:lpstr>
      <vt:lpstr>Yêu cầu chức năng</vt:lpstr>
      <vt:lpstr>Biểu đồ use case</vt:lpstr>
      <vt:lpstr>Đặc tả use case</vt:lpstr>
      <vt:lpstr>Thiết kế cơ sở dữ liệu</vt:lpstr>
      <vt:lpstr>Thiết kế giao diện</vt:lpstr>
      <vt:lpstr>Cài đặt và kiểm thử</vt:lpstr>
      <vt:lpstr>Môi trường cài đặt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Kiểm thử hệ thống</vt:lpstr>
      <vt:lpstr>Kế hoạch kiểm thử</vt:lpstr>
      <vt:lpstr>Kết quả kiểm thử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ỨNG DỤNG LUYỆN THI TOEIC VỚI JAVA ANDROID VÀ FIREBASE</dc:title>
  <dc:creator>Admin</dc:creator>
  <cp:lastModifiedBy>Tung Le</cp:lastModifiedBy>
  <cp:revision>72</cp:revision>
  <dcterms:modified xsi:type="dcterms:W3CDTF">2024-12-23T15:14:09Z</dcterms:modified>
</cp:coreProperties>
</file>